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1" r:id="rId4"/>
    <p:sldId id="262" r:id="rId5"/>
    <p:sldId id="272" r:id="rId6"/>
    <p:sldId id="273" r:id="rId7"/>
    <p:sldId id="267" r:id="rId8"/>
    <p:sldId id="260" r:id="rId9"/>
    <p:sldId id="261" r:id="rId10"/>
    <p:sldId id="258" r:id="rId11"/>
    <p:sldId id="268" r:id="rId12"/>
    <p:sldId id="269" r:id="rId13"/>
    <p:sldId id="270" r:id="rId14"/>
    <p:sldId id="271" r:id="rId15"/>
    <p:sldId id="259" r:id="rId16"/>
    <p:sldId id="283" r:id="rId17"/>
    <p:sldId id="264" r:id="rId18"/>
    <p:sldId id="277" r:id="rId19"/>
    <p:sldId id="274" r:id="rId20"/>
    <p:sldId id="275" r:id="rId21"/>
    <p:sldId id="278" r:id="rId22"/>
    <p:sldId id="280" r:id="rId23"/>
    <p:sldId id="265" r:id="rId24"/>
    <p:sldId id="266" r:id="rId25"/>
    <p:sldId id="282" r:id="rId26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E9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18" autoAdjust="0"/>
    <p:restoredTop sz="94660"/>
  </p:normalViewPr>
  <p:slideViewPr>
    <p:cSldViewPr snapToGrid="0">
      <p:cViewPr varScale="1">
        <p:scale>
          <a:sx n="50" d="100"/>
          <a:sy n="50" d="100"/>
        </p:scale>
        <p:origin x="60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20E172-99E4-4092-AF98-6D22A5B2F8F6}" type="doc">
      <dgm:prSet loTypeId="urn:microsoft.com/office/officeart/2008/layout/VerticalCircleList" loCatId="list" qsTypeId="urn:microsoft.com/office/officeart/2005/8/quickstyle/3d1" qsCatId="3D" csTypeId="urn:microsoft.com/office/officeart/2005/8/colors/accent2_5" csCatId="accent2" phldr="1"/>
      <dgm:spPr/>
      <dgm:t>
        <a:bodyPr/>
        <a:lstStyle/>
        <a:p>
          <a:endParaRPr lang="bg-BG"/>
        </a:p>
      </dgm:t>
    </dgm:pt>
    <dgm:pt modelId="{08B8DA0D-3794-4EE9-A002-6C3E14270E5E}">
      <dgm:prSet phldrT="[Text]" custT="1"/>
      <dgm:spPr/>
      <dgm:t>
        <a:bodyPr/>
        <a:lstStyle/>
        <a:p>
          <a:r>
            <a:rPr lang="bg-BG" sz="2400" dirty="0">
              <a:latin typeface="Arial" panose="020B0604020202020204" pitchFamily="34" charset="0"/>
              <a:cs typeface="Arial" panose="020B0604020202020204" pitchFamily="34" charset="0"/>
            </a:rPr>
            <a:t>Уважение</a:t>
          </a:r>
        </a:p>
      </dgm:t>
    </dgm:pt>
    <dgm:pt modelId="{E452CB0B-4A79-49A8-976F-F2F6F9DC6E40}" type="parTrans" cxnId="{162D8365-08B0-4046-B7B9-110C43DAB65D}">
      <dgm:prSet/>
      <dgm:spPr/>
      <dgm:t>
        <a:bodyPr/>
        <a:lstStyle/>
        <a:p>
          <a:endParaRPr lang="bg-BG"/>
        </a:p>
      </dgm:t>
    </dgm:pt>
    <dgm:pt modelId="{046130B1-AD0D-4D36-9ACB-F8552AF18FC8}" type="sibTrans" cxnId="{162D8365-08B0-4046-B7B9-110C43DAB65D}">
      <dgm:prSet/>
      <dgm:spPr/>
      <dgm:t>
        <a:bodyPr/>
        <a:lstStyle/>
        <a:p>
          <a:endParaRPr lang="bg-BG"/>
        </a:p>
      </dgm:t>
    </dgm:pt>
    <dgm:pt modelId="{474A7177-B520-475F-B767-C9BDEAFBAAF3}">
      <dgm:prSet phldrT="[Text]" custT="1"/>
      <dgm:spPr/>
      <dgm:t>
        <a:bodyPr/>
        <a:lstStyle/>
        <a:p>
          <a:r>
            <a:rPr lang="bg-BG" sz="2400" dirty="0">
              <a:latin typeface="Arial" panose="020B0604020202020204" pitchFamily="34" charset="0"/>
              <a:cs typeface="Arial" panose="020B0604020202020204" pitchFamily="34" charset="0"/>
            </a:rPr>
            <a:t>Отговорност</a:t>
          </a:r>
        </a:p>
      </dgm:t>
    </dgm:pt>
    <dgm:pt modelId="{070A1025-3BB3-454C-A5C2-5A2F1CC679D3}" type="parTrans" cxnId="{8D9989F2-E1C1-496B-AB6E-1B3A74BC1B93}">
      <dgm:prSet/>
      <dgm:spPr/>
      <dgm:t>
        <a:bodyPr/>
        <a:lstStyle/>
        <a:p>
          <a:endParaRPr lang="bg-BG"/>
        </a:p>
      </dgm:t>
    </dgm:pt>
    <dgm:pt modelId="{704677E1-3768-47E4-A27F-BAB49AF49BCC}" type="sibTrans" cxnId="{8D9989F2-E1C1-496B-AB6E-1B3A74BC1B93}">
      <dgm:prSet/>
      <dgm:spPr/>
      <dgm:t>
        <a:bodyPr/>
        <a:lstStyle/>
        <a:p>
          <a:endParaRPr lang="bg-BG"/>
        </a:p>
      </dgm:t>
    </dgm:pt>
    <dgm:pt modelId="{D3855946-9229-46E1-81D2-4FC33A8908CC}">
      <dgm:prSet phldrT="[Text]" custT="1"/>
      <dgm:spPr/>
      <dgm:t>
        <a:bodyPr/>
        <a:lstStyle/>
        <a:p>
          <a:r>
            <a:rPr lang="bg-BG" sz="2400" dirty="0">
              <a:latin typeface="Arial" panose="020B0604020202020204" pitchFamily="34" charset="0"/>
              <a:cs typeface="Arial" panose="020B0604020202020204" pitchFamily="34" charset="0"/>
            </a:rPr>
            <a:t>Сътрудничество</a:t>
          </a:r>
        </a:p>
      </dgm:t>
    </dgm:pt>
    <dgm:pt modelId="{CF2C0BFB-113F-42EE-A2D3-894FF9105154}" type="parTrans" cxnId="{C84F256E-8804-421B-B9B3-7F33A95EAB4C}">
      <dgm:prSet/>
      <dgm:spPr/>
      <dgm:t>
        <a:bodyPr/>
        <a:lstStyle/>
        <a:p>
          <a:endParaRPr lang="bg-BG"/>
        </a:p>
      </dgm:t>
    </dgm:pt>
    <dgm:pt modelId="{8FE9CA8F-9A10-4A1C-BB39-DC64BA7EBF30}" type="sibTrans" cxnId="{C84F256E-8804-421B-B9B3-7F33A95EAB4C}">
      <dgm:prSet/>
      <dgm:spPr/>
      <dgm:t>
        <a:bodyPr/>
        <a:lstStyle/>
        <a:p>
          <a:endParaRPr lang="bg-BG"/>
        </a:p>
      </dgm:t>
    </dgm:pt>
    <dgm:pt modelId="{B1A8B200-3AF1-4E6B-A6E9-32224F539CF2}">
      <dgm:prSet phldrT="[Text]" custT="1"/>
      <dgm:spPr/>
      <dgm:t>
        <a:bodyPr/>
        <a:lstStyle/>
        <a:p>
          <a:r>
            <a:rPr lang="bg-BG" sz="2400" dirty="0">
              <a:latin typeface="Arial" panose="020B0604020202020204" pitchFamily="34" charset="0"/>
              <a:cs typeface="Arial" panose="020B0604020202020204" pitchFamily="34" charset="0"/>
            </a:rPr>
            <a:t>Толерантност</a:t>
          </a:r>
        </a:p>
      </dgm:t>
    </dgm:pt>
    <dgm:pt modelId="{B2156C41-6B9F-4E7F-A239-8536B11A2105}" type="parTrans" cxnId="{342BE707-8CFE-4C8F-BFE6-A5BD8D62A7BA}">
      <dgm:prSet/>
      <dgm:spPr/>
      <dgm:t>
        <a:bodyPr/>
        <a:lstStyle/>
        <a:p>
          <a:endParaRPr lang="bg-BG"/>
        </a:p>
      </dgm:t>
    </dgm:pt>
    <dgm:pt modelId="{777AD6A9-F292-4BD6-996B-B7A8B35B1E07}" type="sibTrans" cxnId="{342BE707-8CFE-4C8F-BFE6-A5BD8D62A7BA}">
      <dgm:prSet/>
      <dgm:spPr/>
      <dgm:t>
        <a:bodyPr/>
        <a:lstStyle/>
        <a:p>
          <a:endParaRPr lang="bg-BG"/>
        </a:p>
      </dgm:t>
    </dgm:pt>
    <dgm:pt modelId="{5AD43AD8-2D91-4940-BA10-ECBFFBEE6ECF}">
      <dgm:prSet phldrT="[Text]" custT="1"/>
      <dgm:spPr/>
      <dgm:t>
        <a:bodyPr/>
        <a:lstStyle/>
        <a:p>
          <a:r>
            <a:rPr lang="bg-BG" sz="2400" dirty="0">
              <a:latin typeface="Arial" panose="020B0604020202020204" pitchFamily="34" charset="0"/>
              <a:cs typeface="Arial" panose="020B0604020202020204" pitchFamily="34" charset="0"/>
            </a:rPr>
            <a:t>Доверие</a:t>
          </a:r>
        </a:p>
      </dgm:t>
    </dgm:pt>
    <dgm:pt modelId="{0F021824-8A1B-4622-97C8-B239A7249C4F}" type="parTrans" cxnId="{32A680F1-17AF-4F62-AAD8-4BE11B144808}">
      <dgm:prSet/>
      <dgm:spPr/>
      <dgm:t>
        <a:bodyPr/>
        <a:lstStyle/>
        <a:p>
          <a:endParaRPr lang="bg-BG"/>
        </a:p>
      </dgm:t>
    </dgm:pt>
    <dgm:pt modelId="{6F8BEC9B-40FB-4C31-8C66-F1784DEDCA2A}" type="sibTrans" cxnId="{32A680F1-17AF-4F62-AAD8-4BE11B144808}">
      <dgm:prSet/>
      <dgm:spPr/>
      <dgm:t>
        <a:bodyPr/>
        <a:lstStyle/>
        <a:p>
          <a:endParaRPr lang="bg-BG"/>
        </a:p>
      </dgm:t>
    </dgm:pt>
    <dgm:pt modelId="{432D0D41-4001-4C34-BD23-E126A2F452AA}">
      <dgm:prSet phldrT="[Text]" custT="1"/>
      <dgm:spPr/>
      <dgm:t>
        <a:bodyPr/>
        <a:lstStyle/>
        <a:p>
          <a:r>
            <a:rPr lang="bg-BG" sz="2400" dirty="0">
              <a:latin typeface="Arial" panose="020B0604020202020204" pitchFamily="34" charset="0"/>
              <a:cs typeface="Arial" panose="020B0604020202020204" pitchFamily="34" charset="0"/>
            </a:rPr>
            <a:t>Справедливост</a:t>
          </a:r>
        </a:p>
      </dgm:t>
    </dgm:pt>
    <dgm:pt modelId="{F1BADC40-60C5-40A9-AFBF-587D3905A78C}" type="parTrans" cxnId="{DA4847FE-6F45-461F-8347-8C67754C4E0B}">
      <dgm:prSet/>
      <dgm:spPr/>
      <dgm:t>
        <a:bodyPr/>
        <a:lstStyle/>
        <a:p>
          <a:endParaRPr lang="bg-BG"/>
        </a:p>
      </dgm:t>
    </dgm:pt>
    <dgm:pt modelId="{9EB29105-3BD6-44FF-B091-F36630456E7D}" type="sibTrans" cxnId="{DA4847FE-6F45-461F-8347-8C67754C4E0B}">
      <dgm:prSet/>
      <dgm:spPr/>
      <dgm:t>
        <a:bodyPr/>
        <a:lstStyle/>
        <a:p>
          <a:endParaRPr lang="bg-BG"/>
        </a:p>
      </dgm:t>
    </dgm:pt>
    <dgm:pt modelId="{534B6BD1-7530-4D88-9A0B-E8C6CAB12458}">
      <dgm:prSet phldrT="[Text]" custT="1"/>
      <dgm:spPr/>
      <dgm:t>
        <a:bodyPr/>
        <a:lstStyle/>
        <a:p>
          <a:r>
            <a:rPr lang="bg-BG" sz="2400" dirty="0">
              <a:latin typeface="Arial" panose="020B0604020202020204" pitchFamily="34" charset="0"/>
              <a:cs typeface="Arial" panose="020B0604020202020204" pitchFamily="34" charset="0"/>
            </a:rPr>
            <a:t>Емпатия</a:t>
          </a:r>
        </a:p>
      </dgm:t>
    </dgm:pt>
    <dgm:pt modelId="{535012A2-5401-4682-A944-8D292C6ECAD3}" type="parTrans" cxnId="{93AF8788-C338-4F77-A8B2-A082D8F1AEE3}">
      <dgm:prSet/>
      <dgm:spPr/>
      <dgm:t>
        <a:bodyPr/>
        <a:lstStyle/>
        <a:p>
          <a:endParaRPr lang="bg-BG"/>
        </a:p>
      </dgm:t>
    </dgm:pt>
    <dgm:pt modelId="{A576750E-DE18-42DC-80C6-1B5417B5A1E4}" type="sibTrans" cxnId="{93AF8788-C338-4F77-A8B2-A082D8F1AEE3}">
      <dgm:prSet/>
      <dgm:spPr/>
      <dgm:t>
        <a:bodyPr/>
        <a:lstStyle/>
        <a:p>
          <a:endParaRPr lang="bg-BG"/>
        </a:p>
      </dgm:t>
    </dgm:pt>
    <dgm:pt modelId="{D85DAA0F-D8CE-45E6-9099-2492AE804DF8}" type="pres">
      <dgm:prSet presAssocID="{2C20E172-99E4-4092-AF98-6D22A5B2F8F6}" presName="Name0" presStyleCnt="0">
        <dgm:presLayoutVars>
          <dgm:dir/>
        </dgm:presLayoutVars>
      </dgm:prSet>
      <dgm:spPr/>
    </dgm:pt>
    <dgm:pt modelId="{6BA96934-4E14-451F-AC4C-3EBD0A41E0FD}" type="pres">
      <dgm:prSet presAssocID="{08B8DA0D-3794-4EE9-A002-6C3E14270E5E}" presName="noChildren" presStyleCnt="0"/>
      <dgm:spPr/>
    </dgm:pt>
    <dgm:pt modelId="{0E5B6CF8-C44B-483E-A0F0-CE01E7228CE1}" type="pres">
      <dgm:prSet presAssocID="{08B8DA0D-3794-4EE9-A002-6C3E14270E5E}" presName="gap" presStyleCnt="0"/>
      <dgm:spPr/>
    </dgm:pt>
    <dgm:pt modelId="{CA1F5775-3FF1-4231-834C-FD33FE71DFCF}" type="pres">
      <dgm:prSet presAssocID="{08B8DA0D-3794-4EE9-A002-6C3E14270E5E}" presName="medCircle2" presStyleLbl="vennNode1" presStyleIdx="0" presStyleCnt="7"/>
      <dgm:spPr/>
    </dgm:pt>
    <dgm:pt modelId="{6E944F8F-3890-4A3F-8F4E-024EFE3D417A}" type="pres">
      <dgm:prSet presAssocID="{08B8DA0D-3794-4EE9-A002-6C3E14270E5E}" presName="txLvlOnly1" presStyleLbl="revTx" presStyleIdx="0" presStyleCnt="7"/>
      <dgm:spPr/>
    </dgm:pt>
    <dgm:pt modelId="{7F3F704C-A977-4DC7-985F-F4AFF0F4F79D}" type="pres">
      <dgm:prSet presAssocID="{474A7177-B520-475F-B767-C9BDEAFBAAF3}" presName="noChildren" presStyleCnt="0"/>
      <dgm:spPr/>
    </dgm:pt>
    <dgm:pt modelId="{929ECC71-A5BF-4DFB-96BD-5E9FD5BD7183}" type="pres">
      <dgm:prSet presAssocID="{474A7177-B520-475F-B767-C9BDEAFBAAF3}" presName="gap" presStyleCnt="0"/>
      <dgm:spPr/>
    </dgm:pt>
    <dgm:pt modelId="{08586935-B948-454B-A22C-431DF08C12DA}" type="pres">
      <dgm:prSet presAssocID="{474A7177-B520-475F-B767-C9BDEAFBAAF3}" presName="medCircle2" presStyleLbl="vennNode1" presStyleIdx="1" presStyleCnt="7"/>
      <dgm:spPr/>
    </dgm:pt>
    <dgm:pt modelId="{75F3C860-FC1E-4588-BD98-A803061EA27F}" type="pres">
      <dgm:prSet presAssocID="{474A7177-B520-475F-B767-C9BDEAFBAAF3}" presName="txLvlOnly1" presStyleLbl="revTx" presStyleIdx="1" presStyleCnt="7"/>
      <dgm:spPr/>
    </dgm:pt>
    <dgm:pt modelId="{85745187-11C9-46C4-8C71-4229EBA21530}" type="pres">
      <dgm:prSet presAssocID="{D3855946-9229-46E1-81D2-4FC33A8908CC}" presName="noChildren" presStyleCnt="0"/>
      <dgm:spPr/>
    </dgm:pt>
    <dgm:pt modelId="{78737ACE-53F1-41AB-9123-DAAC23AF0C6F}" type="pres">
      <dgm:prSet presAssocID="{D3855946-9229-46E1-81D2-4FC33A8908CC}" presName="gap" presStyleCnt="0"/>
      <dgm:spPr/>
    </dgm:pt>
    <dgm:pt modelId="{B6B4605B-4AE0-4148-ACDB-46EF37A6B3BC}" type="pres">
      <dgm:prSet presAssocID="{D3855946-9229-46E1-81D2-4FC33A8908CC}" presName="medCircle2" presStyleLbl="vennNode1" presStyleIdx="2" presStyleCnt="7"/>
      <dgm:spPr/>
    </dgm:pt>
    <dgm:pt modelId="{6AEB6E99-F7A8-4335-846F-9B2747B89B8B}" type="pres">
      <dgm:prSet presAssocID="{D3855946-9229-46E1-81D2-4FC33A8908CC}" presName="txLvlOnly1" presStyleLbl="revTx" presStyleIdx="2" presStyleCnt="7"/>
      <dgm:spPr/>
    </dgm:pt>
    <dgm:pt modelId="{5E19B264-6BFE-4182-AC57-3F6F7035BF51}" type="pres">
      <dgm:prSet presAssocID="{B1A8B200-3AF1-4E6B-A6E9-32224F539CF2}" presName="noChildren" presStyleCnt="0"/>
      <dgm:spPr/>
    </dgm:pt>
    <dgm:pt modelId="{BC078DE6-2876-4D73-85BD-DE0D86410761}" type="pres">
      <dgm:prSet presAssocID="{B1A8B200-3AF1-4E6B-A6E9-32224F539CF2}" presName="gap" presStyleCnt="0"/>
      <dgm:spPr/>
    </dgm:pt>
    <dgm:pt modelId="{6C8CCB91-8B04-4C4D-AC95-3A4964E8CF13}" type="pres">
      <dgm:prSet presAssocID="{B1A8B200-3AF1-4E6B-A6E9-32224F539CF2}" presName="medCircle2" presStyleLbl="vennNode1" presStyleIdx="3" presStyleCnt="7"/>
      <dgm:spPr/>
    </dgm:pt>
    <dgm:pt modelId="{3EBF5073-1306-468A-A988-3F0E3C576C7F}" type="pres">
      <dgm:prSet presAssocID="{B1A8B200-3AF1-4E6B-A6E9-32224F539CF2}" presName="txLvlOnly1" presStyleLbl="revTx" presStyleIdx="3" presStyleCnt="7"/>
      <dgm:spPr/>
    </dgm:pt>
    <dgm:pt modelId="{4AAB135A-3CCF-4460-BA3D-5D39E4428A85}" type="pres">
      <dgm:prSet presAssocID="{5AD43AD8-2D91-4940-BA10-ECBFFBEE6ECF}" presName="noChildren" presStyleCnt="0"/>
      <dgm:spPr/>
    </dgm:pt>
    <dgm:pt modelId="{CB27C8CC-B58B-41CA-93F2-21E50956E3CA}" type="pres">
      <dgm:prSet presAssocID="{5AD43AD8-2D91-4940-BA10-ECBFFBEE6ECF}" presName="gap" presStyleCnt="0"/>
      <dgm:spPr/>
    </dgm:pt>
    <dgm:pt modelId="{7F8E3AF1-4E51-4D24-B2E6-170D3C66EDF5}" type="pres">
      <dgm:prSet presAssocID="{5AD43AD8-2D91-4940-BA10-ECBFFBEE6ECF}" presName="medCircle2" presStyleLbl="vennNode1" presStyleIdx="4" presStyleCnt="7"/>
      <dgm:spPr/>
    </dgm:pt>
    <dgm:pt modelId="{5531FC13-4E1A-4625-98B3-5556662F51DE}" type="pres">
      <dgm:prSet presAssocID="{5AD43AD8-2D91-4940-BA10-ECBFFBEE6ECF}" presName="txLvlOnly1" presStyleLbl="revTx" presStyleIdx="4" presStyleCnt="7"/>
      <dgm:spPr/>
    </dgm:pt>
    <dgm:pt modelId="{2A4F50E8-7461-4E2A-8A59-7DBEA74F3651}" type="pres">
      <dgm:prSet presAssocID="{432D0D41-4001-4C34-BD23-E126A2F452AA}" presName="noChildren" presStyleCnt="0"/>
      <dgm:spPr/>
    </dgm:pt>
    <dgm:pt modelId="{E6C3636B-8592-4E11-92D8-060FC57D8DE3}" type="pres">
      <dgm:prSet presAssocID="{432D0D41-4001-4C34-BD23-E126A2F452AA}" presName="gap" presStyleCnt="0"/>
      <dgm:spPr/>
    </dgm:pt>
    <dgm:pt modelId="{7CBDE91A-D501-4164-B93E-134755D6FCC4}" type="pres">
      <dgm:prSet presAssocID="{432D0D41-4001-4C34-BD23-E126A2F452AA}" presName="medCircle2" presStyleLbl="vennNode1" presStyleIdx="5" presStyleCnt="7"/>
      <dgm:spPr/>
    </dgm:pt>
    <dgm:pt modelId="{DB59C5C1-4DE6-47FC-AD7E-48C6DBB39AD8}" type="pres">
      <dgm:prSet presAssocID="{432D0D41-4001-4C34-BD23-E126A2F452AA}" presName="txLvlOnly1" presStyleLbl="revTx" presStyleIdx="5" presStyleCnt="7"/>
      <dgm:spPr/>
    </dgm:pt>
    <dgm:pt modelId="{AB5202A6-95A1-4CFE-99F8-B02F44830C2A}" type="pres">
      <dgm:prSet presAssocID="{534B6BD1-7530-4D88-9A0B-E8C6CAB12458}" presName="noChildren" presStyleCnt="0"/>
      <dgm:spPr/>
    </dgm:pt>
    <dgm:pt modelId="{C115FBA9-32C0-4F5A-BF22-F767879E770D}" type="pres">
      <dgm:prSet presAssocID="{534B6BD1-7530-4D88-9A0B-E8C6CAB12458}" presName="gap" presStyleCnt="0"/>
      <dgm:spPr/>
    </dgm:pt>
    <dgm:pt modelId="{D0AE6A16-0870-44D7-B373-7905ADD2F151}" type="pres">
      <dgm:prSet presAssocID="{534B6BD1-7530-4D88-9A0B-E8C6CAB12458}" presName="medCircle2" presStyleLbl="vennNode1" presStyleIdx="6" presStyleCnt="7"/>
      <dgm:spPr/>
    </dgm:pt>
    <dgm:pt modelId="{84A1EF9B-AAF7-4A43-8A69-F4AFC702F451}" type="pres">
      <dgm:prSet presAssocID="{534B6BD1-7530-4D88-9A0B-E8C6CAB12458}" presName="txLvlOnly1" presStyleLbl="revTx" presStyleIdx="6" presStyleCnt="7"/>
      <dgm:spPr/>
    </dgm:pt>
  </dgm:ptLst>
  <dgm:cxnLst>
    <dgm:cxn modelId="{342BE707-8CFE-4C8F-BFE6-A5BD8D62A7BA}" srcId="{2C20E172-99E4-4092-AF98-6D22A5B2F8F6}" destId="{B1A8B200-3AF1-4E6B-A6E9-32224F539CF2}" srcOrd="3" destOrd="0" parTransId="{B2156C41-6B9F-4E7F-A239-8536B11A2105}" sibTransId="{777AD6A9-F292-4BD6-996B-B7A8B35B1E07}"/>
    <dgm:cxn modelId="{4D08DC08-5E0D-4425-8B12-9C24BA156402}" type="presOf" srcId="{432D0D41-4001-4C34-BD23-E126A2F452AA}" destId="{DB59C5C1-4DE6-47FC-AD7E-48C6DBB39AD8}" srcOrd="0" destOrd="0" presId="urn:microsoft.com/office/officeart/2008/layout/VerticalCircleList"/>
    <dgm:cxn modelId="{3308461C-CD5F-430D-89B9-4DF3B7973ACA}" type="presOf" srcId="{D3855946-9229-46E1-81D2-4FC33A8908CC}" destId="{6AEB6E99-F7A8-4335-846F-9B2747B89B8B}" srcOrd="0" destOrd="0" presId="urn:microsoft.com/office/officeart/2008/layout/VerticalCircleList"/>
    <dgm:cxn modelId="{97201562-7E82-41BE-80DE-2E6FA3A5F342}" type="presOf" srcId="{2C20E172-99E4-4092-AF98-6D22A5B2F8F6}" destId="{D85DAA0F-D8CE-45E6-9099-2492AE804DF8}" srcOrd="0" destOrd="0" presId="urn:microsoft.com/office/officeart/2008/layout/VerticalCircleList"/>
    <dgm:cxn modelId="{48271263-9372-4133-A9FE-0E7ACCD71054}" type="presOf" srcId="{08B8DA0D-3794-4EE9-A002-6C3E14270E5E}" destId="{6E944F8F-3890-4A3F-8F4E-024EFE3D417A}" srcOrd="0" destOrd="0" presId="urn:microsoft.com/office/officeart/2008/layout/VerticalCircleList"/>
    <dgm:cxn modelId="{162D8365-08B0-4046-B7B9-110C43DAB65D}" srcId="{2C20E172-99E4-4092-AF98-6D22A5B2F8F6}" destId="{08B8DA0D-3794-4EE9-A002-6C3E14270E5E}" srcOrd="0" destOrd="0" parTransId="{E452CB0B-4A79-49A8-976F-F2F6F9DC6E40}" sibTransId="{046130B1-AD0D-4D36-9ACB-F8552AF18FC8}"/>
    <dgm:cxn modelId="{C84F256E-8804-421B-B9B3-7F33A95EAB4C}" srcId="{2C20E172-99E4-4092-AF98-6D22A5B2F8F6}" destId="{D3855946-9229-46E1-81D2-4FC33A8908CC}" srcOrd="2" destOrd="0" parTransId="{CF2C0BFB-113F-42EE-A2D3-894FF9105154}" sibTransId="{8FE9CA8F-9A10-4A1C-BB39-DC64BA7EBF30}"/>
    <dgm:cxn modelId="{3E01B971-A746-45A2-94AC-ADAB19B3430B}" type="presOf" srcId="{B1A8B200-3AF1-4E6B-A6E9-32224F539CF2}" destId="{3EBF5073-1306-468A-A988-3F0E3C576C7F}" srcOrd="0" destOrd="0" presId="urn:microsoft.com/office/officeart/2008/layout/VerticalCircleList"/>
    <dgm:cxn modelId="{46A3EA77-052A-4AB0-A119-AF85CF8B5A22}" type="presOf" srcId="{534B6BD1-7530-4D88-9A0B-E8C6CAB12458}" destId="{84A1EF9B-AAF7-4A43-8A69-F4AFC702F451}" srcOrd="0" destOrd="0" presId="urn:microsoft.com/office/officeart/2008/layout/VerticalCircleList"/>
    <dgm:cxn modelId="{AC7ACE87-ABE7-46EF-9692-18E584B32B15}" type="presOf" srcId="{474A7177-B520-475F-B767-C9BDEAFBAAF3}" destId="{75F3C860-FC1E-4588-BD98-A803061EA27F}" srcOrd="0" destOrd="0" presId="urn:microsoft.com/office/officeart/2008/layout/VerticalCircleList"/>
    <dgm:cxn modelId="{93AF8788-C338-4F77-A8B2-A082D8F1AEE3}" srcId="{2C20E172-99E4-4092-AF98-6D22A5B2F8F6}" destId="{534B6BD1-7530-4D88-9A0B-E8C6CAB12458}" srcOrd="6" destOrd="0" parTransId="{535012A2-5401-4682-A944-8D292C6ECAD3}" sibTransId="{A576750E-DE18-42DC-80C6-1B5417B5A1E4}"/>
    <dgm:cxn modelId="{32A680F1-17AF-4F62-AAD8-4BE11B144808}" srcId="{2C20E172-99E4-4092-AF98-6D22A5B2F8F6}" destId="{5AD43AD8-2D91-4940-BA10-ECBFFBEE6ECF}" srcOrd="4" destOrd="0" parTransId="{0F021824-8A1B-4622-97C8-B239A7249C4F}" sibTransId="{6F8BEC9B-40FB-4C31-8C66-F1784DEDCA2A}"/>
    <dgm:cxn modelId="{8D9989F2-E1C1-496B-AB6E-1B3A74BC1B93}" srcId="{2C20E172-99E4-4092-AF98-6D22A5B2F8F6}" destId="{474A7177-B520-475F-B767-C9BDEAFBAAF3}" srcOrd="1" destOrd="0" parTransId="{070A1025-3BB3-454C-A5C2-5A2F1CC679D3}" sibTransId="{704677E1-3768-47E4-A27F-BAB49AF49BCC}"/>
    <dgm:cxn modelId="{BEA93FF9-5DEF-4B97-8CF2-14A099D98BD6}" type="presOf" srcId="{5AD43AD8-2D91-4940-BA10-ECBFFBEE6ECF}" destId="{5531FC13-4E1A-4625-98B3-5556662F51DE}" srcOrd="0" destOrd="0" presId="urn:microsoft.com/office/officeart/2008/layout/VerticalCircleList"/>
    <dgm:cxn modelId="{DA4847FE-6F45-461F-8347-8C67754C4E0B}" srcId="{2C20E172-99E4-4092-AF98-6D22A5B2F8F6}" destId="{432D0D41-4001-4C34-BD23-E126A2F452AA}" srcOrd="5" destOrd="0" parTransId="{F1BADC40-60C5-40A9-AFBF-587D3905A78C}" sibTransId="{9EB29105-3BD6-44FF-B091-F36630456E7D}"/>
    <dgm:cxn modelId="{2BD34933-9707-4B1B-97EA-C8EA0447C4C9}" type="presParOf" srcId="{D85DAA0F-D8CE-45E6-9099-2492AE804DF8}" destId="{6BA96934-4E14-451F-AC4C-3EBD0A41E0FD}" srcOrd="0" destOrd="0" presId="urn:microsoft.com/office/officeart/2008/layout/VerticalCircleList"/>
    <dgm:cxn modelId="{73C94257-283B-4659-890C-98E88B97B037}" type="presParOf" srcId="{6BA96934-4E14-451F-AC4C-3EBD0A41E0FD}" destId="{0E5B6CF8-C44B-483E-A0F0-CE01E7228CE1}" srcOrd="0" destOrd="0" presId="urn:microsoft.com/office/officeart/2008/layout/VerticalCircleList"/>
    <dgm:cxn modelId="{0C758386-F00B-4CDE-AB28-F9FD57DB496B}" type="presParOf" srcId="{6BA96934-4E14-451F-AC4C-3EBD0A41E0FD}" destId="{CA1F5775-3FF1-4231-834C-FD33FE71DFCF}" srcOrd="1" destOrd="0" presId="urn:microsoft.com/office/officeart/2008/layout/VerticalCircleList"/>
    <dgm:cxn modelId="{2DF3692B-7900-4E8B-A126-EE02DD83AB76}" type="presParOf" srcId="{6BA96934-4E14-451F-AC4C-3EBD0A41E0FD}" destId="{6E944F8F-3890-4A3F-8F4E-024EFE3D417A}" srcOrd="2" destOrd="0" presId="urn:microsoft.com/office/officeart/2008/layout/VerticalCircleList"/>
    <dgm:cxn modelId="{4DE44D47-E707-4EB7-B3BA-A337CD0D12CE}" type="presParOf" srcId="{D85DAA0F-D8CE-45E6-9099-2492AE804DF8}" destId="{7F3F704C-A977-4DC7-985F-F4AFF0F4F79D}" srcOrd="1" destOrd="0" presId="urn:microsoft.com/office/officeart/2008/layout/VerticalCircleList"/>
    <dgm:cxn modelId="{9C1EBC37-B3D8-4AB8-B2C6-53F2666B5D58}" type="presParOf" srcId="{7F3F704C-A977-4DC7-985F-F4AFF0F4F79D}" destId="{929ECC71-A5BF-4DFB-96BD-5E9FD5BD7183}" srcOrd="0" destOrd="0" presId="urn:microsoft.com/office/officeart/2008/layout/VerticalCircleList"/>
    <dgm:cxn modelId="{58CDAB27-82CA-4AED-A1C9-3CBE33CABBC3}" type="presParOf" srcId="{7F3F704C-A977-4DC7-985F-F4AFF0F4F79D}" destId="{08586935-B948-454B-A22C-431DF08C12DA}" srcOrd="1" destOrd="0" presId="urn:microsoft.com/office/officeart/2008/layout/VerticalCircleList"/>
    <dgm:cxn modelId="{3D1C2CE2-3260-47FD-A338-419138E837EA}" type="presParOf" srcId="{7F3F704C-A977-4DC7-985F-F4AFF0F4F79D}" destId="{75F3C860-FC1E-4588-BD98-A803061EA27F}" srcOrd="2" destOrd="0" presId="urn:microsoft.com/office/officeart/2008/layout/VerticalCircleList"/>
    <dgm:cxn modelId="{9126F6BA-3281-4BBB-ACB5-11F6D6382A6C}" type="presParOf" srcId="{D85DAA0F-D8CE-45E6-9099-2492AE804DF8}" destId="{85745187-11C9-46C4-8C71-4229EBA21530}" srcOrd="2" destOrd="0" presId="urn:microsoft.com/office/officeart/2008/layout/VerticalCircleList"/>
    <dgm:cxn modelId="{B310ADB9-46FB-42B2-8746-218B45FFEB4A}" type="presParOf" srcId="{85745187-11C9-46C4-8C71-4229EBA21530}" destId="{78737ACE-53F1-41AB-9123-DAAC23AF0C6F}" srcOrd="0" destOrd="0" presId="urn:microsoft.com/office/officeart/2008/layout/VerticalCircleList"/>
    <dgm:cxn modelId="{DC877768-9E88-4144-AFF3-4A446E7C0374}" type="presParOf" srcId="{85745187-11C9-46C4-8C71-4229EBA21530}" destId="{B6B4605B-4AE0-4148-ACDB-46EF37A6B3BC}" srcOrd="1" destOrd="0" presId="urn:microsoft.com/office/officeart/2008/layout/VerticalCircleList"/>
    <dgm:cxn modelId="{474F01F9-701C-48A5-89CA-8734E79DD5C0}" type="presParOf" srcId="{85745187-11C9-46C4-8C71-4229EBA21530}" destId="{6AEB6E99-F7A8-4335-846F-9B2747B89B8B}" srcOrd="2" destOrd="0" presId="urn:microsoft.com/office/officeart/2008/layout/VerticalCircleList"/>
    <dgm:cxn modelId="{E8B249F1-D999-4443-95DD-BCD08E5AB2E6}" type="presParOf" srcId="{D85DAA0F-D8CE-45E6-9099-2492AE804DF8}" destId="{5E19B264-6BFE-4182-AC57-3F6F7035BF51}" srcOrd="3" destOrd="0" presId="urn:microsoft.com/office/officeart/2008/layout/VerticalCircleList"/>
    <dgm:cxn modelId="{840CC6E4-DBFC-4180-90B8-AB0E884B1435}" type="presParOf" srcId="{5E19B264-6BFE-4182-AC57-3F6F7035BF51}" destId="{BC078DE6-2876-4D73-85BD-DE0D86410761}" srcOrd="0" destOrd="0" presId="urn:microsoft.com/office/officeart/2008/layout/VerticalCircleList"/>
    <dgm:cxn modelId="{95DAA82F-A31B-4A8D-800B-92900426C18D}" type="presParOf" srcId="{5E19B264-6BFE-4182-AC57-3F6F7035BF51}" destId="{6C8CCB91-8B04-4C4D-AC95-3A4964E8CF13}" srcOrd="1" destOrd="0" presId="urn:microsoft.com/office/officeart/2008/layout/VerticalCircleList"/>
    <dgm:cxn modelId="{DAF4C204-0258-4CE0-A82B-3F0187EE4803}" type="presParOf" srcId="{5E19B264-6BFE-4182-AC57-3F6F7035BF51}" destId="{3EBF5073-1306-468A-A988-3F0E3C576C7F}" srcOrd="2" destOrd="0" presId="urn:microsoft.com/office/officeart/2008/layout/VerticalCircleList"/>
    <dgm:cxn modelId="{D8CE2C8D-468E-4953-9609-E083898BD1E4}" type="presParOf" srcId="{D85DAA0F-D8CE-45E6-9099-2492AE804DF8}" destId="{4AAB135A-3CCF-4460-BA3D-5D39E4428A85}" srcOrd="4" destOrd="0" presId="urn:microsoft.com/office/officeart/2008/layout/VerticalCircleList"/>
    <dgm:cxn modelId="{0AB00482-7CE5-40C5-A7B7-9267885F9350}" type="presParOf" srcId="{4AAB135A-3CCF-4460-BA3D-5D39E4428A85}" destId="{CB27C8CC-B58B-41CA-93F2-21E50956E3CA}" srcOrd="0" destOrd="0" presId="urn:microsoft.com/office/officeart/2008/layout/VerticalCircleList"/>
    <dgm:cxn modelId="{F9909458-BEDF-4659-8D10-EE798EEB651F}" type="presParOf" srcId="{4AAB135A-3CCF-4460-BA3D-5D39E4428A85}" destId="{7F8E3AF1-4E51-4D24-B2E6-170D3C66EDF5}" srcOrd="1" destOrd="0" presId="urn:microsoft.com/office/officeart/2008/layout/VerticalCircleList"/>
    <dgm:cxn modelId="{2D6A0746-A3E0-4920-AF05-B44F58B4C039}" type="presParOf" srcId="{4AAB135A-3CCF-4460-BA3D-5D39E4428A85}" destId="{5531FC13-4E1A-4625-98B3-5556662F51DE}" srcOrd="2" destOrd="0" presId="urn:microsoft.com/office/officeart/2008/layout/VerticalCircleList"/>
    <dgm:cxn modelId="{39E9BB35-FC23-4819-9EC3-2CF66AB16FAB}" type="presParOf" srcId="{D85DAA0F-D8CE-45E6-9099-2492AE804DF8}" destId="{2A4F50E8-7461-4E2A-8A59-7DBEA74F3651}" srcOrd="5" destOrd="0" presId="urn:microsoft.com/office/officeart/2008/layout/VerticalCircleList"/>
    <dgm:cxn modelId="{D4C5CDE5-757F-4D90-8813-C0D7ABD492E8}" type="presParOf" srcId="{2A4F50E8-7461-4E2A-8A59-7DBEA74F3651}" destId="{E6C3636B-8592-4E11-92D8-060FC57D8DE3}" srcOrd="0" destOrd="0" presId="urn:microsoft.com/office/officeart/2008/layout/VerticalCircleList"/>
    <dgm:cxn modelId="{838A21E3-7981-42AD-9E5D-843FD467D9F0}" type="presParOf" srcId="{2A4F50E8-7461-4E2A-8A59-7DBEA74F3651}" destId="{7CBDE91A-D501-4164-B93E-134755D6FCC4}" srcOrd="1" destOrd="0" presId="urn:microsoft.com/office/officeart/2008/layout/VerticalCircleList"/>
    <dgm:cxn modelId="{B0953C60-BB20-4FC4-93E6-F9181FAB4EFC}" type="presParOf" srcId="{2A4F50E8-7461-4E2A-8A59-7DBEA74F3651}" destId="{DB59C5C1-4DE6-47FC-AD7E-48C6DBB39AD8}" srcOrd="2" destOrd="0" presId="urn:microsoft.com/office/officeart/2008/layout/VerticalCircleList"/>
    <dgm:cxn modelId="{DDF1E3AD-E569-4CA2-B6BD-6C4AD8988EEE}" type="presParOf" srcId="{D85DAA0F-D8CE-45E6-9099-2492AE804DF8}" destId="{AB5202A6-95A1-4CFE-99F8-B02F44830C2A}" srcOrd="6" destOrd="0" presId="urn:microsoft.com/office/officeart/2008/layout/VerticalCircleList"/>
    <dgm:cxn modelId="{25002BA2-71F6-4A30-AE5C-77D26DC075DF}" type="presParOf" srcId="{AB5202A6-95A1-4CFE-99F8-B02F44830C2A}" destId="{C115FBA9-32C0-4F5A-BF22-F767879E770D}" srcOrd="0" destOrd="0" presId="urn:microsoft.com/office/officeart/2008/layout/VerticalCircleList"/>
    <dgm:cxn modelId="{99B09AC0-835D-4113-AFF5-AA73C1100143}" type="presParOf" srcId="{AB5202A6-95A1-4CFE-99F8-B02F44830C2A}" destId="{D0AE6A16-0870-44D7-B373-7905ADD2F151}" srcOrd="1" destOrd="0" presId="urn:microsoft.com/office/officeart/2008/layout/VerticalCircleList"/>
    <dgm:cxn modelId="{E8EAA584-C4CC-41BD-B1BC-94536FE58D08}" type="presParOf" srcId="{AB5202A6-95A1-4CFE-99F8-B02F44830C2A}" destId="{84A1EF9B-AAF7-4A43-8A69-F4AFC702F451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A35EDE-C611-4272-BFE0-CDD529E936DB}" type="doc">
      <dgm:prSet loTypeId="urn:microsoft.com/office/officeart/2005/8/layout/bProcess4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bg-BG"/>
        </a:p>
      </dgm:t>
    </dgm:pt>
    <dgm:pt modelId="{43196CBE-FDF4-4598-9A98-40E15E75BF5C}">
      <dgm:prSet phldrT="[Text]" custT="1"/>
      <dgm:spPr/>
      <dgm:t>
        <a:bodyPr/>
        <a:lstStyle/>
        <a:p>
          <a:r>
            <a:rPr lang="bg-BG" sz="2000" dirty="0">
              <a:latin typeface="Arial" panose="020B0604020202020204" pitchFamily="34" charset="0"/>
              <a:cs typeface="Arial" panose="020B0604020202020204" pitchFamily="34" charset="0"/>
            </a:rPr>
            <a:t>Родолюбие</a:t>
          </a:r>
        </a:p>
      </dgm:t>
    </dgm:pt>
    <dgm:pt modelId="{485FEAC0-15F7-4C02-B58B-C8FB6A8627F2}" type="parTrans" cxnId="{541B2E25-0A53-482E-9654-4607F2E66162}">
      <dgm:prSet/>
      <dgm:spPr/>
      <dgm:t>
        <a:bodyPr/>
        <a:lstStyle/>
        <a:p>
          <a:endParaRPr lang="bg-BG"/>
        </a:p>
      </dgm:t>
    </dgm:pt>
    <dgm:pt modelId="{84245E59-84F4-4621-A7A7-15AC6595AC75}" type="sibTrans" cxnId="{541B2E25-0A53-482E-9654-4607F2E66162}">
      <dgm:prSet/>
      <dgm:spPr/>
      <dgm:t>
        <a:bodyPr/>
        <a:lstStyle/>
        <a:p>
          <a:endParaRPr lang="bg-BG"/>
        </a:p>
      </dgm:t>
    </dgm:pt>
    <dgm:pt modelId="{C261F9AF-7314-4668-AB5D-19EA36B19040}">
      <dgm:prSet phldrT="[Text]" custT="1"/>
      <dgm:spPr/>
      <dgm:t>
        <a:bodyPr/>
        <a:lstStyle/>
        <a:p>
          <a:r>
            <a:rPr lang="bg-BG" sz="2000" dirty="0">
              <a:latin typeface="Arial" panose="020B0604020202020204" pitchFamily="34" charset="0"/>
              <a:cs typeface="Arial" panose="020B0604020202020204" pitchFamily="34" charset="0"/>
            </a:rPr>
            <a:t>Обич</a:t>
          </a:r>
        </a:p>
      </dgm:t>
    </dgm:pt>
    <dgm:pt modelId="{629A5FF3-BB31-476E-A885-DE434ECABA13}" type="parTrans" cxnId="{28519CBE-44B5-4B1B-9D69-EDDE0B4B384D}">
      <dgm:prSet/>
      <dgm:spPr/>
      <dgm:t>
        <a:bodyPr/>
        <a:lstStyle/>
        <a:p>
          <a:endParaRPr lang="bg-BG"/>
        </a:p>
      </dgm:t>
    </dgm:pt>
    <dgm:pt modelId="{64C206CE-B36D-424F-AF62-FB3D64CBA1CD}" type="sibTrans" cxnId="{28519CBE-44B5-4B1B-9D69-EDDE0B4B384D}">
      <dgm:prSet/>
      <dgm:spPr/>
      <dgm:t>
        <a:bodyPr/>
        <a:lstStyle/>
        <a:p>
          <a:endParaRPr lang="bg-BG"/>
        </a:p>
      </dgm:t>
    </dgm:pt>
    <dgm:pt modelId="{15FC063C-DD18-485D-8C96-6365A6267D57}">
      <dgm:prSet phldrT="[Text]" custT="1"/>
      <dgm:spPr/>
      <dgm:t>
        <a:bodyPr/>
        <a:lstStyle/>
        <a:p>
          <a:r>
            <a:rPr lang="bg-BG" sz="1800" dirty="0">
              <a:latin typeface="Arial" panose="020B0604020202020204" pitchFamily="34" charset="0"/>
              <a:cs typeface="Arial" panose="020B0604020202020204" pitchFamily="34" charset="0"/>
            </a:rPr>
            <a:t>Благодарност</a:t>
          </a:r>
        </a:p>
      </dgm:t>
    </dgm:pt>
    <dgm:pt modelId="{D67743E6-153B-43C1-B082-CD071B65EA98}" type="parTrans" cxnId="{5A3CD679-DC7D-46DD-A1C4-C990D886D29D}">
      <dgm:prSet/>
      <dgm:spPr/>
      <dgm:t>
        <a:bodyPr/>
        <a:lstStyle/>
        <a:p>
          <a:endParaRPr lang="bg-BG"/>
        </a:p>
      </dgm:t>
    </dgm:pt>
    <dgm:pt modelId="{F0223159-3806-4F85-A019-120EFC383F23}" type="sibTrans" cxnId="{5A3CD679-DC7D-46DD-A1C4-C990D886D29D}">
      <dgm:prSet/>
      <dgm:spPr/>
      <dgm:t>
        <a:bodyPr/>
        <a:lstStyle/>
        <a:p>
          <a:endParaRPr lang="bg-BG"/>
        </a:p>
      </dgm:t>
    </dgm:pt>
    <dgm:pt modelId="{B73FDEF0-C0CA-4C0A-B1B1-4E66573C1615}">
      <dgm:prSet phldrT="[Text]" custT="1"/>
      <dgm:spPr/>
      <dgm:t>
        <a:bodyPr/>
        <a:lstStyle/>
        <a:p>
          <a:r>
            <a:rPr lang="bg-BG" sz="2000" dirty="0">
              <a:latin typeface="Arial" panose="020B0604020202020204" pitchFamily="34" charset="0"/>
              <a:cs typeface="Arial" panose="020B0604020202020204" pitchFamily="34" charset="0"/>
            </a:rPr>
            <a:t>Приемане</a:t>
          </a:r>
        </a:p>
      </dgm:t>
    </dgm:pt>
    <dgm:pt modelId="{FF328D90-BCBC-4169-A37A-7F5D03E06BC4}" type="parTrans" cxnId="{1E00084E-DC9D-4A18-A128-1F67CD19BDF3}">
      <dgm:prSet/>
      <dgm:spPr/>
      <dgm:t>
        <a:bodyPr/>
        <a:lstStyle/>
        <a:p>
          <a:endParaRPr lang="bg-BG"/>
        </a:p>
      </dgm:t>
    </dgm:pt>
    <dgm:pt modelId="{7C09D5A8-03DB-4DC3-A406-D17BE0EA817A}" type="sibTrans" cxnId="{1E00084E-DC9D-4A18-A128-1F67CD19BDF3}">
      <dgm:prSet/>
      <dgm:spPr/>
      <dgm:t>
        <a:bodyPr/>
        <a:lstStyle/>
        <a:p>
          <a:endParaRPr lang="bg-BG"/>
        </a:p>
      </dgm:t>
    </dgm:pt>
    <dgm:pt modelId="{E460A057-A795-4D86-A867-D662FAD69DBC}">
      <dgm:prSet phldrT="[Text]" custT="1"/>
      <dgm:spPr/>
      <dgm:t>
        <a:bodyPr/>
        <a:lstStyle/>
        <a:p>
          <a:r>
            <a:rPr lang="bg-BG" sz="2000" dirty="0">
              <a:latin typeface="Arial" panose="020B0604020202020204" pitchFamily="34" charset="0"/>
              <a:cs typeface="Arial" panose="020B0604020202020204" pitchFamily="34" charset="0"/>
            </a:rPr>
            <a:t>Уважение</a:t>
          </a:r>
        </a:p>
      </dgm:t>
    </dgm:pt>
    <dgm:pt modelId="{A7EDA9D8-0CA7-484A-90AA-664864895340}" type="parTrans" cxnId="{F37A03B9-9270-43A3-BC3B-8D378DBE7F18}">
      <dgm:prSet/>
      <dgm:spPr/>
      <dgm:t>
        <a:bodyPr/>
        <a:lstStyle/>
        <a:p>
          <a:endParaRPr lang="bg-BG"/>
        </a:p>
      </dgm:t>
    </dgm:pt>
    <dgm:pt modelId="{85BC36E4-DA6A-45F2-BAA4-1672FE3C63B6}" type="sibTrans" cxnId="{F37A03B9-9270-43A3-BC3B-8D378DBE7F18}">
      <dgm:prSet/>
      <dgm:spPr/>
      <dgm:t>
        <a:bodyPr/>
        <a:lstStyle/>
        <a:p>
          <a:endParaRPr lang="bg-BG"/>
        </a:p>
      </dgm:t>
    </dgm:pt>
    <dgm:pt modelId="{60981453-A9FE-4BA0-82F0-2CE81AA6FB1E}">
      <dgm:prSet phldrT="[Text]" custT="1"/>
      <dgm:spPr/>
      <dgm:t>
        <a:bodyPr/>
        <a:lstStyle/>
        <a:p>
          <a:r>
            <a:rPr lang="bg-BG" sz="2000" dirty="0">
              <a:latin typeface="Arial" panose="020B0604020202020204" pitchFamily="34" charset="0"/>
              <a:cs typeface="Arial" panose="020B0604020202020204" pitchFamily="34" charset="0"/>
            </a:rPr>
            <a:t>Честност</a:t>
          </a:r>
        </a:p>
      </dgm:t>
    </dgm:pt>
    <dgm:pt modelId="{37058C3F-D5A3-4C12-ACD5-E3C5B659D51A}" type="parTrans" cxnId="{2F409738-862D-49A9-B0B7-6ED15B75BA09}">
      <dgm:prSet/>
      <dgm:spPr/>
      <dgm:t>
        <a:bodyPr/>
        <a:lstStyle/>
        <a:p>
          <a:endParaRPr lang="bg-BG"/>
        </a:p>
      </dgm:t>
    </dgm:pt>
    <dgm:pt modelId="{F411DC01-E8B6-48FC-8729-34035D251FC7}" type="sibTrans" cxnId="{2F409738-862D-49A9-B0B7-6ED15B75BA09}">
      <dgm:prSet/>
      <dgm:spPr/>
      <dgm:t>
        <a:bodyPr/>
        <a:lstStyle/>
        <a:p>
          <a:endParaRPr lang="bg-BG"/>
        </a:p>
      </dgm:t>
    </dgm:pt>
    <dgm:pt modelId="{E6C3B4DE-DB0F-44DC-B8C4-79B8004D1667}">
      <dgm:prSet phldrT="[Text]" custT="1"/>
      <dgm:spPr/>
      <dgm:t>
        <a:bodyPr/>
        <a:lstStyle/>
        <a:p>
          <a:r>
            <a:rPr lang="bg-BG" sz="2000" dirty="0">
              <a:latin typeface="Arial" panose="020B0604020202020204" pitchFamily="34" charset="0"/>
              <a:cs typeface="Arial" panose="020B0604020202020204" pitchFamily="34" charset="0"/>
            </a:rPr>
            <a:t>Споделяне</a:t>
          </a:r>
        </a:p>
      </dgm:t>
    </dgm:pt>
    <dgm:pt modelId="{63E7B041-D87A-423A-B86D-6D6832315017}" type="parTrans" cxnId="{64A40F81-9174-480B-9C1D-B8B2308B8426}">
      <dgm:prSet/>
      <dgm:spPr/>
      <dgm:t>
        <a:bodyPr/>
        <a:lstStyle/>
        <a:p>
          <a:endParaRPr lang="bg-BG"/>
        </a:p>
      </dgm:t>
    </dgm:pt>
    <dgm:pt modelId="{FDE1ABE8-AF2C-4328-8DA9-577BB0384CCE}" type="sibTrans" cxnId="{64A40F81-9174-480B-9C1D-B8B2308B8426}">
      <dgm:prSet/>
      <dgm:spPr/>
      <dgm:t>
        <a:bodyPr/>
        <a:lstStyle/>
        <a:p>
          <a:endParaRPr lang="bg-BG"/>
        </a:p>
      </dgm:t>
    </dgm:pt>
    <dgm:pt modelId="{8D9340F1-B221-452F-A047-AB2C8BBD974B}">
      <dgm:prSet phldrT="[Text]"/>
      <dgm:spPr/>
      <dgm:t>
        <a:bodyPr/>
        <a:lstStyle/>
        <a:p>
          <a:r>
            <a:rPr lang="bg-BG" dirty="0">
              <a:latin typeface="Arial" panose="020B0604020202020204" pitchFamily="34" charset="0"/>
              <a:cs typeface="Arial" panose="020B0604020202020204" pitchFamily="34" charset="0"/>
            </a:rPr>
            <a:t>Отговорност</a:t>
          </a:r>
        </a:p>
      </dgm:t>
    </dgm:pt>
    <dgm:pt modelId="{B610B7AE-2900-427C-A808-D93864C210CF}" type="parTrans" cxnId="{9EAE816F-9EAB-44E2-B292-A34B0D68641A}">
      <dgm:prSet/>
      <dgm:spPr/>
      <dgm:t>
        <a:bodyPr/>
        <a:lstStyle/>
        <a:p>
          <a:endParaRPr lang="bg-BG"/>
        </a:p>
      </dgm:t>
    </dgm:pt>
    <dgm:pt modelId="{ACA657CF-8B22-4E21-9865-BF74BA90B150}" type="sibTrans" cxnId="{9EAE816F-9EAB-44E2-B292-A34B0D68641A}">
      <dgm:prSet/>
      <dgm:spPr/>
      <dgm:t>
        <a:bodyPr/>
        <a:lstStyle/>
        <a:p>
          <a:endParaRPr lang="bg-BG"/>
        </a:p>
      </dgm:t>
    </dgm:pt>
    <dgm:pt modelId="{60D20233-8998-47A4-94C8-47F305664F8D}">
      <dgm:prSet phldrT="[Text]" custT="1"/>
      <dgm:spPr/>
      <dgm:t>
        <a:bodyPr/>
        <a:lstStyle/>
        <a:p>
          <a:r>
            <a:rPr lang="bg-BG" sz="2000" dirty="0">
              <a:latin typeface="Arial" panose="020B0604020202020204" pitchFamily="34" charset="0"/>
              <a:cs typeface="Arial" panose="020B0604020202020204" pitchFamily="34" charset="0"/>
            </a:rPr>
            <a:t>Грижовност</a:t>
          </a:r>
        </a:p>
      </dgm:t>
    </dgm:pt>
    <dgm:pt modelId="{FC2F36D5-2297-45EC-9ACA-6628226F41C0}" type="parTrans" cxnId="{BE06D54A-9076-45B4-BD83-D6D07354F128}">
      <dgm:prSet/>
      <dgm:spPr/>
      <dgm:t>
        <a:bodyPr/>
        <a:lstStyle/>
        <a:p>
          <a:endParaRPr lang="bg-BG"/>
        </a:p>
      </dgm:t>
    </dgm:pt>
    <dgm:pt modelId="{BF8104D0-2756-4F6A-86C1-51CB2E9318D0}" type="sibTrans" cxnId="{BE06D54A-9076-45B4-BD83-D6D07354F128}">
      <dgm:prSet/>
      <dgm:spPr/>
      <dgm:t>
        <a:bodyPr/>
        <a:lstStyle/>
        <a:p>
          <a:endParaRPr lang="bg-BG"/>
        </a:p>
      </dgm:t>
    </dgm:pt>
    <dgm:pt modelId="{E355C84F-2068-47D8-89D5-577A6E74853B}">
      <dgm:prSet phldrT="[Text]" custT="1"/>
      <dgm:spPr/>
      <dgm:t>
        <a:bodyPr/>
        <a:lstStyle/>
        <a:p>
          <a:r>
            <a:rPr lang="bg-BG" sz="1800" dirty="0">
              <a:latin typeface="Arial" panose="020B0604020202020204" pitchFamily="34" charset="0"/>
              <a:cs typeface="Arial" panose="020B0604020202020204" pitchFamily="34" charset="0"/>
            </a:rPr>
            <a:t>Толерантност</a:t>
          </a:r>
        </a:p>
      </dgm:t>
    </dgm:pt>
    <dgm:pt modelId="{F836EEE5-3A48-4698-8A20-2B8953E8AC45}" type="parTrans" cxnId="{1C8D354F-D6CC-458F-A999-C82FD43FEDAF}">
      <dgm:prSet/>
      <dgm:spPr/>
      <dgm:t>
        <a:bodyPr/>
        <a:lstStyle/>
        <a:p>
          <a:endParaRPr lang="bg-BG"/>
        </a:p>
      </dgm:t>
    </dgm:pt>
    <dgm:pt modelId="{EE1ED231-B3F0-41C0-8960-D6120E96A496}" type="sibTrans" cxnId="{1C8D354F-D6CC-458F-A999-C82FD43FEDAF}">
      <dgm:prSet/>
      <dgm:spPr/>
      <dgm:t>
        <a:bodyPr/>
        <a:lstStyle/>
        <a:p>
          <a:endParaRPr lang="bg-BG"/>
        </a:p>
      </dgm:t>
    </dgm:pt>
    <dgm:pt modelId="{38DC2694-2767-4BCB-9313-44E373965B04}">
      <dgm:prSet phldrT="[Text]" custT="1"/>
      <dgm:spPr/>
      <dgm:t>
        <a:bodyPr/>
        <a:lstStyle/>
        <a:p>
          <a:r>
            <a:rPr lang="bg-BG" sz="1400" dirty="0">
              <a:latin typeface="Arial" panose="020B0604020202020204" pitchFamily="34" charset="0"/>
              <a:cs typeface="Arial" panose="020B0604020202020204" pitchFamily="34" charset="0"/>
            </a:rPr>
            <a:t>Целеустременост</a:t>
          </a:r>
        </a:p>
      </dgm:t>
    </dgm:pt>
    <dgm:pt modelId="{407DE9EF-3EF1-446D-856F-D09D45DC026F}" type="parTrans" cxnId="{17487EBB-9727-4A71-805C-FF698F0398BC}">
      <dgm:prSet/>
      <dgm:spPr/>
      <dgm:t>
        <a:bodyPr/>
        <a:lstStyle/>
        <a:p>
          <a:endParaRPr lang="bg-BG"/>
        </a:p>
      </dgm:t>
    </dgm:pt>
    <dgm:pt modelId="{6675A41A-1E8C-477A-AFC4-93C0ED602483}" type="sibTrans" cxnId="{17487EBB-9727-4A71-805C-FF698F0398BC}">
      <dgm:prSet/>
      <dgm:spPr/>
      <dgm:t>
        <a:bodyPr/>
        <a:lstStyle/>
        <a:p>
          <a:endParaRPr lang="bg-BG"/>
        </a:p>
      </dgm:t>
    </dgm:pt>
    <dgm:pt modelId="{FD5617B6-AA27-43BE-BC62-FDB72655F890}">
      <dgm:prSet phldrT="[Text]" custT="1"/>
      <dgm:spPr/>
      <dgm:t>
        <a:bodyPr/>
        <a:lstStyle/>
        <a:p>
          <a:r>
            <a:rPr lang="bg-BG" sz="2000" dirty="0">
              <a:latin typeface="Arial" panose="020B0604020202020204" pitchFamily="34" charset="0"/>
              <a:cs typeface="Arial" panose="020B0604020202020204" pitchFamily="34" charset="0"/>
            </a:rPr>
            <a:t>Планиране</a:t>
          </a:r>
        </a:p>
      </dgm:t>
    </dgm:pt>
    <dgm:pt modelId="{AF4F442E-E870-4A33-AB39-6454F12B08EE}" type="parTrans" cxnId="{39CC2C5C-192A-401E-9E8C-7A50C3F6A1C7}">
      <dgm:prSet/>
      <dgm:spPr/>
      <dgm:t>
        <a:bodyPr/>
        <a:lstStyle/>
        <a:p>
          <a:endParaRPr lang="bg-BG"/>
        </a:p>
      </dgm:t>
    </dgm:pt>
    <dgm:pt modelId="{729174A9-F4EB-443D-AB7F-17CC807F30A5}" type="sibTrans" cxnId="{39CC2C5C-192A-401E-9E8C-7A50C3F6A1C7}">
      <dgm:prSet/>
      <dgm:spPr/>
      <dgm:t>
        <a:bodyPr/>
        <a:lstStyle/>
        <a:p>
          <a:endParaRPr lang="bg-BG"/>
        </a:p>
      </dgm:t>
    </dgm:pt>
    <dgm:pt modelId="{D484CD46-05A1-4A59-A1CF-B62864114C0E}">
      <dgm:prSet phldrT="[Text]" custT="1"/>
      <dgm:spPr/>
      <dgm:t>
        <a:bodyPr/>
        <a:lstStyle/>
        <a:p>
          <a:r>
            <a:rPr lang="bg-BG" sz="2000" dirty="0">
              <a:latin typeface="Arial" panose="020B0604020202020204" pitchFamily="34" charset="0"/>
              <a:cs typeface="Arial" panose="020B0604020202020204" pitchFamily="34" charset="0"/>
            </a:rPr>
            <a:t>Търпение</a:t>
          </a:r>
        </a:p>
      </dgm:t>
    </dgm:pt>
    <dgm:pt modelId="{969A9BA4-76DB-44CA-8330-70988E904361}" type="parTrans" cxnId="{753DFA1D-A1DE-4C7B-B9D6-2A6B639004F1}">
      <dgm:prSet/>
      <dgm:spPr/>
      <dgm:t>
        <a:bodyPr/>
        <a:lstStyle/>
        <a:p>
          <a:endParaRPr lang="bg-BG"/>
        </a:p>
      </dgm:t>
    </dgm:pt>
    <dgm:pt modelId="{9F1302C2-F256-4601-8C9A-F8194C18FD7C}" type="sibTrans" cxnId="{753DFA1D-A1DE-4C7B-B9D6-2A6B639004F1}">
      <dgm:prSet/>
      <dgm:spPr/>
      <dgm:t>
        <a:bodyPr/>
        <a:lstStyle/>
        <a:p>
          <a:endParaRPr lang="bg-BG"/>
        </a:p>
      </dgm:t>
    </dgm:pt>
    <dgm:pt modelId="{862C9BAD-3EB5-454E-A50E-3193A0CC8A17}">
      <dgm:prSet phldrT="[Text]" custT="1"/>
      <dgm:spPr/>
      <dgm:t>
        <a:bodyPr/>
        <a:lstStyle/>
        <a:p>
          <a:r>
            <a:rPr lang="bg-BG" sz="2000" dirty="0">
              <a:latin typeface="Arial" panose="020B0604020202020204" pitchFamily="34" charset="0"/>
              <a:cs typeface="Arial" panose="020B0604020202020204" pitchFamily="34" charset="0"/>
            </a:rPr>
            <a:t>Вяра</a:t>
          </a:r>
        </a:p>
      </dgm:t>
    </dgm:pt>
    <dgm:pt modelId="{FD8FBA5F-CA81-4288-BA5F-791F46584049}" type="parTrans" cxnId="{88F3068E-773B-4FBD-BE30-FB4781891350}">
      <dgm:prSet/>
      <dgm:spPr/>
      <dgm:t>
        <a:bodyPr/>
        <a:lstStyle/>
        <a:p>
          <a:endParaRPr lang="bg-BG"/>
        </a:p>
      </dgm:t>
    </dgm:pt>
    <dgm:pt modelId="{BAF3A5AD-DC42-4283-B652-B10DF4AAE3AB}" type="sibTrans" cxnId="{88F3068E-773B-4FBD-BE30-FB4781891350}">
      <dgm:prSet/>
      <dgm:spPr/>
      <dgm:t>
        <a:bodyPr/>
        <a:lstStyle/>
        <a:p>
          <a:endParaRPr lang="bg-BG"/>
        </a:p>
      </dgm:t>
    </dgm:pt>
    <dgm:pt modelId="{C86E93FB-4040-44C3-81CA-E36E60320396}">
      <dgm:prSet phldrT="[Text]"/>
      <dgm:spPr/>
      <dgm:t>
        <a:bodyPr/>
        <a:lstStyle/>
        <a:p>
          <a:r>
            <a:rPr lang="bg-BG" dirty="0">
              <a:latin typeface="Arial" panose="020B0604020202020204" pitchFamily="34" charset="0"/>
              <a:cs typeface="Arial" panose="020B0604020202020204" pitchFamily="34" charset="0"/>
            </a:rPr>
            <a:t>Добротворчество</a:t>
          </a:r>
        </a:p>
      </dgm:t>
    </dgm:pt>
    <dgm:pt modelId="{7503840A-A073-4860-ABA8-684FCA664AF9}" type="parTrans" cxnId="{ABEAACFF-701C-4CA4-8224-3C145F96ED8F}">
      <dgm:prSet/>
      <dgm:spPr/>
      <dgm:t>
        <a:bodyPr/>
        <a:lstStyle/>
        <a:p>
          <a:endParaRPr lang="bg-BG"/>
        </a:p>
      </dgm:t>
    </dgm:pt>
    <dgm:pt modelId="{DA6D52CE-C0B4-4A13-9E77-88C9187A642D}" type="sibTrans" cxnId="{ABEAACFF-701C-4CA4-8224-3C145F96ED8F}">
      <dgm:prSet/>
      <dgm:spPr/>
      <dgm:t>
        <a:bodyPr/>
        <a:lstStyle/>
        <a:p>
          <a:endParaRPr lang="bg-BG"/>
        </a:p>
      </dgm:t>
    </dgm:pt>
    <dgm:pt modelId="{B6AE4DA5-593F-4153-8CC0-8E372539AF59}">
      <dgm:prSet phldrT="[Text]" custT="1"/>
      <dgm:spPr/>
      <dgm:t>
        <a:bodyPr/>
        <a:lstStyle/>
        <a:p>
          <a:r>
            <a:rPr lang="bg-BG" sz="2000" dirty="0">
              <a:latin typeface="Arial" panose="020B0604020202020204" pitchFamily="34" charset="0"/>
              <a:cs typeface="Arial" panose="020B0604020202020204" pitchFamily="34" charset="0"/>
            </a:rPr>
            <a:t>Здраве</a:t>
          </a:r>
        </a:p>
      </dgm:t>
    </dgm:pt>
    <dgm:pt modelId="{FA0B25D0-431A-4032-BA5F-8351E6728200}" type="parTrans" cxnId="{6A85A4A3-ECFA-4DA2-B0B4-6F2A57E56E02}">
      <dgm:prSet/>
      <dgm:spPr/>
      <dgm:t>
        <a:bodyPr/>
        <a:lstStyle/>
        <a:p>
          <a:endParaRPr lang="bg-BG"/>
        </a:p>
      </dgm:t>
    </dgm:pt>
    <dgm:pt modelId="{118C1EC2-98B3-4893-A396-77B025CE517D}" type="sibTrans" cxnId="{6A85A4A3-ECFA-4DA2-B0B4-6F2A57E56E02}">
      <dgm:prSet/>
      <dgm:spPr/>
      <dgm:t>
        <a:bodyPr/>
        <a:lstStyle/>
        <a:p>
          <a:endParaRPr lang="bg-BG"/>
        </a:p>
      </dgm:t>
    </dgm:pt>
    <dgm:pt modelId="{A2220A97-2836-43B2-82FD-66019C996043}" type="pres">
      <dgm:prSet presAssocID="{93A35EDE-C611-4272-BFE0-CDD529E936DB}" presName="Name0" presStyleCnt="0">
        <dgm:presLayoutVars>
          <dgm:dir/>
          <dgm:resizeHandles/>
        </dgm:presLayoutVars>
      </dgm:prSet>
      <dgm:spPr/>
    </dgm:pt>
    <dgm:pt modelId="{2630FABD-1BC7-48C8-BD10-15BC0249AEFD}" type="pres">
      <dgm:prSet presAssocID="{43196CBE-FDF4-4598-9A98-40E15E75BF5C}" presName="compNode" presStyleCnt="0"/>
      <dgm:spPr/>
    </dgm:pt>
    <dgm:pt modelId="{3229FDBD-E543-4C0E-A9C9-15C6ED22F118}" type="pres">
      <dgm:prSet presAssocID="{43196CBE-FDF4-4598-9A98-40E15E75BF5C}" presName="dummyConnPt" presStyleCnt="0"/>
      <dgm:spPr/>
    </dgm:pt>
    <dgm:pt modelId="{5DBD6074-725A-4C8A-8EF1-886399DD3DF1}" type="pres">
      <dgm:prSet presAssocID="{43196CBE-FDF4-4598-9A98-40E15E75BF5C}" presName="node" presStyleLbl="node1" presStyleIdx="0" presStyleCnt="16">
        <dgm:presLayoutVars>
          <dgm:bulletEnabled val="1"/>
        </dgm:presLayoutVars>
      </dgm:prSet>
      <dgm:spPr/>
    </dgm:pt>
    <dgm:pt modelId="{2A0C2C47-8722-4C9C-8A09-03AB35A37118}" type="pres">
      <dgm:prSet presAssocID="{84245E59-84F4-4621-A7A7-15AC6595AC75}" presName="sibTrans" presStyleLbl="bgSibTrans2D1" presStyleIdx="0" presStyleCnt="15"/>
      <dgm:spPr/>
    </dgm:pt>
    <dgm:pt modelId="{CACC2139-81B1-4446-8E1C-D37B69111DAE}" type="pres">
      <dgm:prSet presAssocID="{C261F9AF-7314-4668-AB5D-19EA36B19040}" presName="compNode" presStyleCnt="0"/>
      <dgm:spPr/>
    </dgm:pt>
    <dgm:pt modelId="{00AC30F1-AC4F-40F2-B980-74539A3737CF}" type="pres">
      <dgm:prSet presAssocID="{C261F9AF-7314-4668-AB5D-19EA36B19040}" presName="dummyConnPt" presStyleCnt="0"/>
      <dgm:spPr/>
    </dgm:pt>
    <dgm:pt modelId="{7F50C4D2-3811-4157-8BDB-41FE1AFCC481}" type="pres">
      <dgm:prSet presAssocID="{C261F9AF-7314-4668-AB5D-19EA36B19040}" presName="node" presStyleLbl="node1" presStyleIdx="1" presStyleCnt="16">
        <dgm:presLayoutVars>
          <dgm:bulletEnabled val="1"/>
        </dgm:presLayoutVars>
      </dgm:prSet>
      <dgm:spPr/>
    </dgm:pt>
    <dgm:pt modelId="{C8024238-1F69-4D3D-9CE0-38D08EA0A75B}" type="pres">
      <dgm:prSet presAssocID="{64C206CE-B36D-424F-AF62-FB3D64CBA1CD}" presName="sibTrans" presStyleLbl="bgSibTrans2D1" presStyleIdx="1" presStyleCnt="15"/>
      <dgm:spPr/>
    </dgm:pt>
    <dgm:pt modelId="{3CB8E657-545A-4ED8-A6DD-34EC212E7F80}" type="pres">
      <dgm:prSet presAssocID="{15FC063C-DD18-485D-8C96-6365A6267D57}" presName="compNode" presStyleCnt="0"/>
      <dgm:spPr/>
    </dgm:pt>
    <dgm:pt modelId="{C4B2C60C-1034-4493-923B-72E4AD18A258}" type="pres">
      <dgm:prSet presAssocID="{15FC063C-DD18-485D-8C96-6365A6267D57}" presName="dummyConnPt" presStyleCnt="0"/>
      <dgm:spPr/>
    </dgm:pt>
    <dgm:pt modelId="{6A90745D-4FA2-4FEA-949D-4B88FD87A73C}" type="pres">
      <dgm:prSet presAssocID="{15FC063C-DD18-485D-8C96-6365A6267D57}" presName="node" presStyleLbl="node1" presStyleIdx="2" presStyleCnt="16">
        <dgm:presLayoutVars>
          <dgm:bulletEnabled val="1"/>
        </dgm:presLayoutVars>
      </dgm:prSet>
      <dgm:spPr/>
    </dgm:pt>
    <dgm:pt modelId="{FC55A0AB-8A00-4E9B-8C4F-5FA6A17EE6B5}" type="pres">
      <dgm:prSet presAssocID="{F0223159-3806-4F85-A019-120EFC383F23}" presName="sibTrans" presStyleLbl="bgSibTrans2D1" presStyleIdx="2" presStyleCnt="15"/>
      <dgm:spPr/>
    </dgm:pt>
    <dgm:pt modelId="{4BE5E620-EA08-4D05-8C3F-C856F8DA3C10}" type="pres">
      <dgm:prSet presAssocID="{B73FDEF0-C0CA-4C0A-B1B1-4E66573C1615}" presName="compNode" presStyleCnt="0"/>
      <dgm:spPr/>
    </dgm:pt>
    <dgm:pt modelId="{DDD8756E-7EDF-4F1D-AC64-B5FDF29A64C9}" type="pres">
      <dgm:prSet presAssocID="{B73FDEF0-C0CA-4C0A-B1B1-4E66573C1615}" presName="dummyConnPt" presStyleCnt="0"/>
      <dgm:spPr/>
    </dgm:pt>
    <dgm:pt modelId="{439DBA7B-94E9-4255-9646-A2FE97F95155}" type="pres">
      <dgm:prSet presAssocID="{B73FDEF0-C0CA-4C0A-B1B1-4E66573C1615}" presName="node" presStyleLbl="node1" presStyleIdx="3" presStyleCnt="16">
        <dgm:presLayoutVars>
          <dgm:bulletEnabled val="1"/>
        </dgm:presLayoutVars>
      </dgm:prSet>
      <dgm:spPr/>
    </dgm:pt>
    <dgm:pt modelId="{368B3721-BE37-45C6-8758-110E39F353A4}" type="pres">
      <dgm:prSet presAssocID="{7C09D5A8-03DB-4DC3-A406-D17BE0EA817A}" presName="sibTrans" presStyleLbl="bgSibTrans2D1" presStyleIdx="3" presStyleCnt="15"/>
      <dgm:spPr/>
    </dgm:pt>
    <dgm:pt modelId="{598832E7-1BC8-4784-AD4B-1B6CA28DA340}" type="pres">
      <dgm:prSet presAssocID="{E460A057-A795-4D86-A867-D662FAD69DBC}" presName="compNode" presStyleCnt="0"/>
      <dgm:spPr/>
    </dgm:pt>
    <dgm:pt modelId="{F0DA05EC-7BB7-4631-9C1F-6FC295600393}" type="pres">
      <dgm:prSet presAssocID="{E460A057-A795-4D86-A867-D662FAD69DBC}" presName="dummyConnPt" presStyleCnt="0"/>
      <dgm:spPr/>
    </dgm:pt>
    <dgm:pt modelId="{A12543F0-DFF7-40AD-8E86-BE18A6BF59CA}" type="pres">
      <dgm:prSet presAssocID="{E460A057-A795-4D86-A867-D662FAD69DBC}" presName="node" presStyleLbl="node1" presStyleIdx="4" presStyleCnt="16">
        <dgm:presLayoutVars>
          <dgm:bulletEnabled val="1"/>
        </dgm:presLayoutVars>
      </dgm:prSet>
      <dgm:spPr/>
    </dgm:pt>
    <dgm:pt modelId="{F8C73FEF-41C4-4760-9EAE-DC823F43D13E}" type="pres">
      <dgm:prSet presAssocID="{85BC36E4-DA6A-45F2-BAA4-1672FE3C63B6}" presName="sibTrans" presStyleLbl="bgSibTrans2D1" presStyleIdx="4" presStyleCnt="15"/>
      <dgm:spPr/>
    </dgm:pt>
    <dgm:pt modelId="{AAF3599F-31A3-47DD-A994-8C2F44A438FA}" type="pres">
      <dgm:prSet presAssocID="{60981453-A9FE-4BA0-82F0-2CE81AA6FB1E}" presName="compNode" presStyleCnt="0"/>
      <dgm:spPr/>
    </dgm:pt>
    <dgm:pt modelId="{52997103-00AD-4003-95CC-ED0BFA73763A}" type="pres">
      <dgm:prSet presAssocID="{60981453-A9FE-4BA0-82F0-2CE81AA6FB1E}" presName="dummyConnPt" presStyleCnt="0"/>
      <dgm:spPr/>
    </dgm:pt>
    <dgm:pt modelId="{A72FBF35-279D-4088-BF3F-873DC6D086D4}" type="pres">
      <dgm:prSet presAssocID="{60981453-A9FE-4BA0-82F0-2CE81AA6FB1E}" presName="node" presStyleLbl="node1" presStyleIdx="5" presStyleCnt="16">
        <dgm:presLayoutVars>
          <dgm:bulletEnabled val="1"/>
        </dgm:presLayoutVars>
      </dgm:prSet>
      <dgm:spPr/>
    </dgm:pt>
    <dgm:pt modelId="{524760B3-DA25-4D4B-8171-1CD61A83B55D}" type="pres">
      <dgm:prSet presAssocID="{F411DC01-E8B6-48FC-8729-34035D251FC7}" presName="sibTrans" presStyleLbl="bgSibTrans2D1" presStyleIdx="5" presStyleCnt="15"/>
      <dgm:spPr/>
    </dgm:pt>
    <dgm:pt modelId="{FE03669B-F47E-41DA-9877-1B84B768EF70}" type="pres">
      <dgm:prSet presAssocID="{E6C3B4DE-DB0F-44DC-B8C4-79B8004D1667}" presName="compNode" presStyleCnt="0"/>
      <dgm:spPr/>
    </dgm:pt>
    <dgm:pt modelId="{8802CA85-20A1-4162-A003-C2C952B0BD16}" type="pres">
      <dgm:prSet presAssocID="{E6C3B4DE-DB0F-44DC-B8C4-79B8004D1667}" presName="dummyConnPt" presStyleCnt="0"/>
      <dgm:spPr/>
    </dgm:pt>
    <dgm:pt modelId="{80524BDD-6AAE-4B85-AB4D-D718A294E6E0}" type="pres">
      <dgm:prSet presAssocID="{E6C3B4DE-DB0F-44DC-B8C4-79B8004D1667}" presName="node" presStyleLbl="node1" presStyleIdx="6" presStyleCnt="16">
        <dgm:presLayoutVars>
          <dgm:bulletEnabled val="1"/>
        </dgm:presLayoutVars>
      </dgm:prSet>
      <dgm:spPr/>
    </dgm:pt>
    <dgm:pt modelId="{F5B4998B-8ADD-4CF9-A769-410ED7D50001}" type="pres">
      <dgm:prSet presAssocID="{FDE1ABE8-AF2C-4328-8DA9-577BB0384CCE}" presName="sibTrans" presStyleLbl="bgSibTrans2D1" presStyleIdx="6" presStyleCnt="15"/>
      <dgm:spPr/>
    </dgm:pt>
    <dgm:pt modelId="{54F33793-58CC-4C56-98F3-3B0D06F21B3F}" type="pres">
      <dgm:prSet presAssocID="{8D9340F1-B221-452F-A047-AB2C8BBD974B}" presName="compNode" presStyleCnt="0"/>
      <dgm:spPr/>
    </dgm:pt>
    <dgm:pt modelId="{014E0EDA-B9A6-41B6-A31E-F937654FFC64}" type="pres">
      <dgm:prSet presAssocID="{8D9340F1-B221-452F-A047-AB2C8BBD974B}" presName="dummyConnPt" presStyleCnt="0"/>
      <dgm:spPr/>
    </dgm:pt>
    <dgm:pt modelId="{EDA60B19-1884-43E1-A1B4-CBAF23A24348}" type="pres">
      <dgm:prSet presAssocID="{8D9340F1-B221-452F-A047-AB2C8BBD974B}" presName="node" presStyleLbl="node1" presStyleIdx="7" presStyleCnt="16">
        <dgm:presLayoutVars>
          <dgm:bulletEnabled val="1"/>
        </dgm:presLayoutVars>
      </dgm:prSet>
      <dgm:spPr/>
    </dgm:pt>
    <dgm:pt modelId="{61A2C28A-0EFD-4FCF-AC21-DA742004B678}" type="pres">
      <dgm:prSet presAssocID="{ACA657CF-8B22-4E21-9865-BF74BA90B150}" presName="sibTrans" presStyleLbl="bgSibTrans2D1" presStyleIdx="7" presStyleCnt="15"/>
      <dgm:spPr/>
    </dgm:pt>
    <dgm:pt modelId="{CB58013A-D37D-4DDE-BD9D-7E120E2578C3}" type="pres">
      <dgm:prSet presAssocID="{60D20233-8998-47A4-94C8-47F305664F8D}" presName="compNode" presStyleCnt="0"/>
      <dgm:spPr/>
    </dgm:pt>
    <dgm:pt modelId="{6F65393A-773F-4EFC-9DD3-81C1F4AF5FE7}" type="pres">
      <dgm:prSet presAssocID="{60D20233-8998-47A4-94C8-47F305664F8D}" presName="dummyConnPt" presStyleCnt="0"/>
      <dgm:spPr/>
    </dgm:pt>
    <dgm:pt modelId="{728E10A7-749C-45C5-AFC5-4BE9BCDBEFA9}" type="pres">
      <dgm:prSet presAssocID="{60D20233-8998-47A4-94C8-47F305664F8D}" presName="node" presStyleLbl="node1" presStyleIdx="8" presStyleCnt="16">
        <dgm:presLayoutVars>
          <dgm:bulletEnabled val="1"/>
        </dgm:presLayoutVars>
      </dgm:prSet>
      <dgm:spPr/>
    </dgm:pt>
    <dgm:pt modelId="{E525D818-8B3F-4B44-945C-23608B7204B3}" type="pres">
      <dgm:prSet presAssocID="{BF8104D0-2756-4F6A-86C1-51CB2E9318D0}" presName="sibTrans" presStyleLbl="bgSibTrans2D1" presStyleIdx="8" presStyleCnt="15"/>
      <dgm:spPr/>
    </dgm:pt>
    <dgm:pt modelId="{7AB92243-2600-42F7-93DE-CBA22711A3C1}" type="pres">
      <dgm:prSet presAssocID="{E355C84F-2068-47D8-89D5-577A6E74853B}" presName="compNode" presStyleCnt="0"/>
      <dgm:spPr/>
    </dgm:pt>
    <dgm:pt modelId="{4734AB3F-AC70-490C-B3D2-E9FCD78DBE2A}" type="pres">
      <dgm:prSet presAssocID="{E355C84F-2068-47D8-89D5-577A6E74853B}" presName="dummyConnPt" presStyleCnt="0"/>
      <dgm:spPr/>
    </dgm:pt>
    <dgm:pt modelId="{EC18807C-F5A2-448E-AB79-8932B5DD2260}" type="pres">
      <dgm:prSet presAssocID="{E355C84F-2068-47D8-89D5-577A6E74853B}" presName="node" presStyleLbl="node1" presStyleIdx="9" presStyleCnt="16">
        <dgm:presLayoutVars>
          <dgm:bulletEnabled val="1"/>
        </dgm:presLayoutVars>
      </dgm:prSet>
      <dgm:spPr/>
    </dgm:pt>
    <dgm:pt modelId="{E8085D1C-911A-4E01-BF05-480211AC1DC5}" type="pres">
      <dgm:prSet presAssocID="{EE1ED231-B3F0-41C0-8960-D6120E96A496}" presName="sibTrans" presStyleLbl="bgSibTrans2D1" presStyleIdx="9" presStyleCnt="15"/>
      <dgm:spPr/>
    </dgm:pt>
    <dgm:pt modelId="{487E01B9-6F8E-4D98-83E7-D539C475980C}" type="pres">
      <dgm:prSet presAssocID="{38DC2694-2767-4BCB-9313-44E373965B04}" presName="compNode" presStyleCnt="0"/>
      <dgm:spPr/>
    </dgm:pt>
    <dgm:pt modelId="{3DF8FB48-0226-4469-98CC-2BC00A749EA2}" type="pres">
      <dgm:prSet presAssocID="{38DC2694-2767-4BCB-9313-44E373965B04}" presName="dummyConnPt" presStyleCnt="0"/>
      <dgm:spPr/>
    </dgm:pt>
    <dgm:pt modelId="{C526C310-1A4F-4AB8-99C4-C01AF02B6731}" type="pres">
      <dgm:prSet presAssocID="{38DC2694-2767-4BCB-9313-44E373965B04}" presName="node" presStyleLbl="node1" presStyleIdx="10" presStyleCnt="16">
        <dgm:presLayoutVars>
          <dgm:bulletEnabled val="1"/>
        </dgm:presLayoutVars>
      </dgm:prSet>
      <dgm:spPr/>
    </dgm:pt>
    <dgm:pt modelId="{73D71D60-1776-409F-BEEB-89028C6E7240}" type="pres">
      <dgm:prSet presAssocID="{6675A41A-1E8C-477A-AFC4-93C0ED602483}" presName="sibTrans" presStyleLbl="bgSibTrans2D1" presStyleIdx="10" presStyleCnt="15"/>
      <dgm:spPr/>
    </dgm:pt>
    <dgm:pt modelId="{D35C8BD3-6B05-4CBA-8FB8-AFCA95235BE3}" type="pres">
      <dgm:prSet presAssocID="{FD5617B6-AA27-43BE-BC62-FDB72655F890}" presName="compNode" presStyleCnt="0"/>
      <dgm:spPr/>
    </dgm:pt>
    <dgm:pt modelId="{5CD852E2-2D75-4EFB-9A2F-BD6EFFB3A576}" type="pres">
      <dgm:prSet presAssocID="{FD5617B6-AA27-43BE-BC62-FDB72655F890}" presName="dummyConnPt" presStyleCnt="0"/>
      <dgm:spPr/>
    </dgm:pt>
    <dgm:pt modelId="{8A0AB78E-7717-4DA4-BD07-23241F0CD796}" type="pres">
      <dgm:prSet presAssocID="{FD5617B6-AA27-43BE-BC62-FDB72655F890}" presName="node" presStyleLbl="node1" presStyleIdx="11" presStyleCnt="16">
        <dgm:presLayoutVars>
          <dgm:bulletEnabled val="1"/>
        </dgm:presLayoutVars>
      </dgm:prSet>
      <dgm:spPr/>
    </dgm:pt>
    <dgm:pt modelId="{DA6495A8-8CDB-4B1C-A832-17B4E3C025D3}" type="pres">
      <dgm:prSet presAssocID="{729174A9-F4EB-443D-AB7F-17CC807F30A5}" presName="sibTrans" presStyleLbl="bgSibTrans2D1" presStyleIdx="11" presStyleCnt="15"/>
      <dgm:spPr/>
    </dgm:pt>
    <dgm:pt modelId="{4EE35F82-88DF-445F-945B-0C7818163554}" type="pres">
      <dgm:prSet presAssocID="{D484CD46-05A1-4A59-A1CF-B62864114C0E}" presName="compNode" presStyleCnt="0"/>
      <dgm:spPr/>
    </dgm:pt>
    <dgm:pt modelId="{DB7C0843-94D6-4204-AC3D-3AF9F8365BA1}" type="pres">
      <dgm:prSet presAssocID="{D484CD46-05A1-4A59-A1CF-B62864114C0E}" presName="dummyConnPt" presStyleCnt="0"/>
      <dgm:spPr/>
    </dgm:pt>
    <dgm:pt modelId="{E7CCE4E2-CA65-49E8-96F5-A9AFA0356E2E}" type="pres">
      <dgm:prSet presAssocID="{D484CD46-05A1-4A59-A1CF-B62864114C0E}" presName="node" presStyleLbl="node1" presStyleIdx="12" presStyleCnt="16">
        <dgm:presLayoutVars>
          <dgm:bulletEnabled val="1"/>
        </dgm:presLayoutVars>
      </dgm:prSet>
      <dgm:spPr/>
    </dgm:pt>
    <dgm:pt modelId="{48CB5E06-BBAD-40B1-B62F-7116B99BD39C}" type="pres">
      <dgm:prSet presAssocID="{9F1302C2-F256-4601-8C9A-F8194C18FD7C}" presName="sibTrans" presStyleLbl="bgSibTrans2D1" presStyleIdx="12" presStyleCnt="15"/>
      <dgm:spPr/>
    </dgm:pt>
    <dgm:pt modelId="{534A3304-0BFD-495C-B12E-A37EAF7E0AC8}" type="pres">
      <dgm:prSet presAssocID="{862C9BAD-3EB5-454E-A50E-3193A0CC8A17}" presName="compNode" presStyleCnt="0"/>
      <dgm:spPr/>
    </dgm:pt>
    <dgm:pt modelId="{2F8B7872-EF09-4D9E-9AFB-C5F25F87CF94}" type="pres">
      <dgm:prSet presAssocID="{862C9BAD-3EB5-454E-A50E-3193A0CC8A17}" presName="dummyConnPt" presStyleCnt="0"/>
      <dgm:spPr/>
    </dgm:pt>
    <dgm:pt modelId="{07688F88-FE25-4576-B03C-9FA82E1D6361}" type="pres">
      <dgm:prSet presAssocID="{862C9BAD-3EB5-454E-A50E-3193A0CC8A17}" presName="node" presStyleLbl="node1" presStyleIdx="13" presStyleCnt="16">
        <dgm:presLayoutVars>
          <dgm:bulletEnabled val="1"/>
        </dgm:presLayoutVars>
      </dgm:prSet>
      <dgm:spPr/>
    </dgm:pt>
    <dgm:pt modelId="{8C379772-91EE-454B-B243-CE59B45BF15A}" type="pres">
      <dgm:prSet presAssocID="{BAF3A5AD-DC42-4283-B652-B10DF4AAE3AB}" presName="sibTrans" presStyleLbl="bgSibTrans2D1" presStyleIdx="13" presStyleCnt="15"/>
      <dgm:spPr/>
    </dgm:pt>
    <dgm:pt modelId="{DD8FF100-64D4-4816-859A-7D3075D31E1E}" type="pres">
      <dgm:prSet presAssocID="{C86E93FB-4040-44C3-81CA-E36E60320396}" presName="compNode" presStyleCnt="0"/>
      <dgm:spPr/>
    </dgm:pt>
    <dgm:pt modelId="{2C243452-CF8A-4725-8EF2-09141DE6B29E}" type="pres">
      <dgm:prSet presAssocID="{C86E93FB-4040-44C3-81CA-E36E60320396}" presName="dummyConnPt" presStyleCnt="0"/>
      <dgm:spPr/>
    </dgm:pt>
    <dgm:pt modelId="{96C818C7-AC4E-4F19-A1EF-DDF851EAF449}" type="pres">
      <dgm:prSet presAssocID="{C86E93FB-4040-44C3-81CA-E36E60320396}" presName="node" presStyleLbl="node1" presStyleIdx="14" presStyleCnt="16">
        <dgm:presLayoutVars>
          <dgm:bulletEnabled val="1"/>
        </dgm:presLayoutVars>
      </dgm:prSet>
      <dgm:spPr/>
    </dgm:pt>
    <dgm:pt modelId="{AFD753AB-4A8C-4ABA-A71F-1AE5681873DE}" type="pres">
      <dgm:prSet presAssocID="{DA6D52CE-C0B4-4A13-9E77-88C9187A642D}" presName="sibTrans" presStyleLbl="bgSibTrans2D1" presStyleIdx="14" presStyleCnt="15"/>
      <dgm:spPr/>
    </dgm:pt>
    <dgm:pt modelId="{715E4584-4AF5-489F-B016-BB43590C3AD4}" type="pres">
      <dgm:prSet presAssocID="{B6AE4DA5-593F-4153-8CC0-8E372539AF59}" presName="compNode" presStyleCnt="0"/>
      <dgm:spPr/>
    </dgm:pt>
    <dgm:pt modelId="{580307D6-1F2C-4D0A-81F1-218F78EAF89D}" type="pres">
      <dgm:prSet presAssocID="{B6AE4DA5-593F-4153-8CC0-8E372539AF59}" presName="dummyConnPt" presStyleCnt="0"/>
      <dgm:spPr/>
    </dgm:pt>
    <dgm:pt modelId="{E18B2E8D-FE90-48B6-BD2E-4A663D7732F1}" type="pres">
      <dgm:prSet presAssocID="{B6AE4DA5-593F-4153-8CC0-8E372539AF59}" presName="node" presStyleLbl="node1" presStyleIdx="15" presStyleCnt="16">
        <dgm:presLayoutVars>
          <dgm:bulletEnabled val="1"/>
        </dgm:presLayoutVars>
      </dgm:prSet>
      <dgm:spPr/>
    </dgm:pt>
  </dgm:ptLst>
  <dgm:cxnLst>
    <dgm:cxn modelId="{AAA94900-41CF-42EC-B892-807814747DED}" type="presOf" srcId="{43196CBE-FDF4-4598-9A98-40E15E75BF5C}" destId="{5DBD6074-725A-4C8A-8EF1-886399DD3DF1}" srcOrd="0" destOrd="0" presId="urn:microsoft.com/office/officeart/2005/8/layout/bProcess4"/>
    <dgm:cxn modelId="{AB617900-DBDC-4891-B528-BDD4F715D55D}" type="presOf" srcId="{F411DC01-E8B6-48FC-8729-34035D251FC7}" destId="{524760B3-DA25-4D4B-8171-1CD61A83B55D}" srcOrd="0" destOrd="0" presId="urn:microsoft.com/office/officeart/2005/8/layout/bProcess4"/>
    <dgm:cxn modelId="{F49A7703-5BFF-48AA-B8E7-E5908093117B}" type="presOf" srcId="{38DC2694-2767-4BCB-9313-44E373965B04}" destId="{C526C310-1A4F-4AB8-99C4-C01AF02B6731}" srcOrd="0" destOrd="0" presId="urn:microsoft.com/office/officeart/2005/8/layout/bProcess4"/>
    <dgm:cxn modelId="{24CD9506-ED5F-4D9E-AC91-57184B23F418}" type="presOf" srcId="{C261F9AF-7314-4668-AB5D-19EA36B19040}" destId="{7F50C4D2-3811-4157-8BDB-41FE1AFCC481}" srcOrd="0" destOrd="0" presId="urn:microsoft.com/office/officeart/2005/8/layout/bProcess4"/>
    <dgm:cxn modelId="{91BB530F-46A5-4780-87CE-F301D3A42B50}" type="presOf" srcId="{BAF3A5AD-DC42-4283-B652-B10DF4AAE3AB}" destId="{8C379772-91EE-454B-B243-CE59B45BF15A}" srcOrd="0" destOrd="0" presId="urn:microsoft.com/office/officeart/2005/8/layout/bProcess4"/>
    <dgm:cxn modelId="{96215D15-5141-4CC2-915C-6EC7DA01B14F}" type="presOf" srcId="{EE1ED231-B3F0-41C0-8960-D6120E96A496}" destId="{E8085D1C-911A-4E01-BF05-480211AC1DC5}" srcOrd="0" destOrd="0" presId="urn:microsoft.com/office/officeart/2005/8/layout/bProcess4"/>
    <dgm:cxn modelId="{753DFA1D-A1DE-4C7B-B9D6-2A6B639004F1}" srcId="{93A35EDE-C611-4272-BFE0-CDD529E936DB}" destId="{D484CD46-05A1-4A59-A1CF-B62864114C0E}" srcOrd="12" destOrd="0" parTransId="{969A9BA4-76DB-44CA-8330-70988E904361}" sibTransId="{9F1302C2-F256-4601-8C9A-F8194C18FD7C}"/>
    <dgm:cxn modelId="{541B2E25-0A53-482E-9654-4607F2E66162}" srcId="{93A35EDE-C611-4272-BFE0-CDD529E936DB}" destId="{43196CBE-FDF4-4598-9A98-40E15E75BF5C}" srcOrd="0" destOrd="0" parTransId="{485FEAC0-15F7-4C02-B58B-C8FB6A8627F2}" sibTransId="{84245E59-84F4-4621-A7A7-15AC6595AC75}"/>
    <dgm:cxn modelId="{6B419A27-2522-4C51-94CF-36D835FEC4CE}" type="presOf" srcId="{85BC36E4-DA6A-45F2-BAA4-1672FE3C63B6}" destId="{F8C73FEF-41C4-4760-9EAE-DC823F43D13E}" srcOrd="0" destOrd="0" presId="urn:microsoft.com/office/officeart/2005/8/layout/bProcess4"/>
    <dgm:cxn modelId="{2D5A5F38-AFEF-4FD0-975E-D65B4BE1EC10}" type="presOf" srcId="{B73FDEF0-C0CA-4C0A-B1B1-4E66573C1615}" destId="{439DBA7B-94E9-4255-9646-A2FE97F95155}" srcOrd="0" destOrd="0" presId="urn:microsoft.com/office/officeart/2005/8/layout/bProcess4"/>
    <dgm:cxn modelId="{2F409738-862D-49A9-B0B7-6ED15B75BA09}" srcId="{93A35EDE-C611-4272-BFE0-CDD529E936DB}" destId="{60981453-A9FE-4BA0-82F0-2CE81AA6FB1E}" srcOrd="5" destOrd="0" parTransId="{37058C3F-D5A3-4C12-ACD5-E3C5B659D51A}" sibTransId="{F411DC01-E8B6-48FC-8729-34035D251FC7}"/>
    <dgm:cxn modelId="{80F3F63B-7557-4A7A-98B5-DFAD03CC267C}" type="presOf" srcId="{93A35EDE-C611-4272-BFE0-CDD529E936DB}" destId="{A2220A97-2836-43B2-82FD-66019C996043}" srcOrd="0" destOrd="0" presId="urn:microsoft.com/office/officeart/2005/8/layout/bProcess4"/>
    <dgm:cxn modelId="{D4C0A63C-D3F7-4CBA-A535-4202A78019B1}" type="presOf" srcId="{7C09D5A8-03DB-4DC3-A406-D17BE0EA817A}" destId="{368B3721-BE37-45C6-8758-110E39F353A4}" srcOrd="0" destOrd="0" presId="urn:microsoft.com/office/officeart/2005/8/layout/bProcess4"/>
    <dgm:cxn modelId="{39CC2C5C-192A-401E-9E8C-7A50C3F6A1C7}" srcId="{93A35EDE-C611-4272-BFE0-CDD529E936DB}" destId="{FD5617B6-AA27-43BE-BC62-FDB72655F890}" srcOrd="11" destOrd="0" parTransId="{AF4F442E-E870-4A33-AB39-6454F12B08EE}" sibTransId="{729174A9-F4EB-443D-AB7F-17CC807F30A5}"/>
    <dgm:cxn modelId="{4A10B043-CDC3-4346-935A-A2777D430375}" type="presOf" srcId="{E355C84F-2068-47D8-89D5-577A6E74853B}" destId="{EC18807C-F5A2-448E-AB79-8932B5DD2260}" srcOrd="0" destOrd="0" presId="urn:microsoft.com/office/officeart/2005/8/layout/bProcess4"/>
    <dgm:cxn modelId="{23228A64-A950-4080-969F-25138A460038}" type="presOf" srcId="{6675A41A-1E8C-477A-AFC4-93C0ED602483}" destId="{73D71D60-1776-409F-BEEB-89028C6E7240}" srcOrd="0" destOrd="0" presId="urn:microsoft.com/office/officeart/2005/8/layout/bProcess4"/>
    <dgm:cxn modelId="{652EE865-0BC6-489B-B9C0-DD203C1F01B8}" type="presOf" srcId="{E6C3B4DE-DB0F-44DC-B8C4-79B8004D1667}" destId="{80524BDD-6AAE-4B85-AB4D-D718A294E6E0}" srcOrd="0" destOrd="0" presId="urn:microsoft.com/office/officeart/2005/8/layout/bProcess4"/>
    <dgm:cxn modelId="{BE06D54A-9076-45B4-BD83-D6D07354F128}" srcId="{93A35EDE-C611-4272-BFE0-CDD529E936DB}" destId="{60D20233-8998-47A4-94C8-47F305664F8D}" srcOrd="8" destOrd="0" parTransId="{FC2F36D5-2297-45EC-9ACA-6628226F41C0}" sibTransId="{BF8104D0-2756-4F6A-86C1-51CB2E9318D0}"/>
    <dgm:cxn modelId="{BD50B64D-B7EF-42D8-B3B3-25F0C56B05F7}" type="presOf" srcId="{60D20233-8998-47A4-94C8-47F305664F8D}" destId="{728E10A7-749C-45C5-AFC5-4BE9BCDBEFA9}" srcOrd="0" destOrd="0" presId="urn:microsoft.com/office/officeart/2005/8/layout/bProcess4"/>
    <dgm:cxn modelId="{1E00084E-DC9D-4A18-A128-1F67CD19BDF3}" srcId="{93A35EDE-C611-4272-BFE0-CDD529E936DB}" destId="{B73FDEF0-C0CA-4C0A-B1B1-4E66573C1615}" srcOrd="3" destOrd="0" parTransId="{FF328D90-BCBC-4169-A37A-7F5D03E06BC4}" sibTransId="{7C09D5A8-03DB-4DC3-A406-D17BE0EA817A}"/>
    <dgm:cxn modelId="{1C8D354F-D6CC-458F-A999-C82FD43FEDAF}" srcId="{93A35EDE-C611-4272-BFE0-CDD529E936DB}" destId="{E355C84F-2068-47D8-89D5-577A6E74853B}" srcOrd="9" destOrd="0" parTransId="{F836EEE5-3A48-4698-8A20-2B8953E8AC45}" sibTransId="{EE1ED231-B3F0-41C0-8960-D6120E96A496}"/>
    <dgm:cxn modelId="{9EAE816F-9EAB-44E2-B292-A34B0D68641A}" srcId="{93A35EDE-C611-4272-BFE0-CDD529E936DB}" destId="{8D9340F1-B221-452F-A047-AB2C8BBD974B}" srcOrd="7" destOrd="0" parTransId="{B610B7AE-2900-427C-A808-D93864C210CF}" sibTransId="{ACA657CF-8B22-4E21-9865-BF74BA90B150}"/>
    <dgm:cxn modelId="{B4A27476-BE30-4BB9-BDB2-59FA12429582}" type="presOf" srcId="{FDE1ABE8-AF2C-4328-8DA9-577BB0384CCE}" destId="{F5B4998B-8ADD-4CF9-A769-410ED7D50001}" srcOrd="0" destOrd="0" presId="urn:microsoft.com/office/officeart/2005/8/layout/bProcess4"/>
    <dgm:cxn modelId="{5A3CD679-DC7D-46DD-A1C4-C990D886D29D}" srcId="{93A35EDE-C611-4272-BFE0-CDD529E936DB}" destId="{15FC063C-DD18-485D-8C96-6365A6267D57}" srcOrd="2" destOrd="0" parTransId="{D67743E6-153B-43C1-B082-CD071B65EA98}" sibTransId="{F0223159-3806-4F85-A019-120EFC383F23}"/>
    <dgm:cxn modelId="{3A32075A-16DA-4E27-8586-601D2A3F166F}" type="presOf" srcId="{64C206CE-B36D-424F-AF62-FB3D64CBA1CD}" destId="{C8024238-1F69-4D3D-9CE0-38D08EA0A75B}" srcOrd="0" destOrd="0" presId="urn:microsoft.com/office/officeart/2005/8/layout/bProcess4"/>
    <dgm:cxn modelId="{64A40F81-9174-480B-9C1D-B8B2308B8426}" srcId="{93A35EDE-C611-4272-BFE0-CDD529E936DB}" destId="{E6C3B4DE-DB0F-44DC-B8C4-79B8004D1667}" srcOrd="6" destOrd="0" parTransId="{63E7B041-D87A-423A-B86D-6D6832315017}" sibTransId="{FDE1ABE8-AF2C-4328-8DA9-577BB0384CCE}"/>
    <dgm:cxn modelId="{D0054686-4300-4503-AD02-861375EC7ADD}" type="presOf" srcId="{DA6D52CE-C0B4-4A13-9E77-88C9187A642D}" destId="{AFD753AB-4A8C-4ABA-A71F-1AE5681873DE}" srcOrd="0" destOrd="0" presId="urn:microsoft.com/office/officeart/2005/8/layout/bProcess4"/>
    <dgm:cxn modelId="{88F3068E-773B-4FBD-BE30-FB4781891350}" srcId="{93A35EDE-C611-4272-BFE0-CDD529E936DB}" destId="{862C9BAD-3EB5-454E-A50E-3193A0CC8A17}" srcOrd="13" destOrd="0" parTransId="{FD8FBA5F-CA81-4288-BA5F-791F46584049}" sibTransId="{BAF3A5AD-DC42-4283-B652-B10DF4AAE3AB}"/>
    <dgm:cxn modelId="{DA164398-0DCE-47CB-AD28-D602C0401CAD}" type="presOf" srcId="{D484CD46-05A1-4A59-A1CF-B62864114C0E}" destId="{E7CCE4E2-CA65-49E8-96F5-A9AFA0356E2E}" srcOrd="0" destOrd="0" presId="urn:microsoft.com/office/officeart/2005/8/layout/bProcess4"/>
    <dgm:cxn modelId="{0D4AECA2-06D6-403A-9212-C401BBCBA40F}" type="presOf" srcId="{ACA657CF-8B22-4E21-9865-BF74BA90B150}" destId="{61A2C28A-0EFD-4FCF-AC21-DA742004B678}" srcOrd="0" destOrd="0" presId="urn:microsoft.com/office/officeart/2005/8/layout/bProcess4"/>
    <dgm:cxn modelId="{6A85A4A3-ECFA-4DA2-B0B4-6F2A57E56E02}" srcId="{93A35EDE-C611-4272-BFE0-CDD529E936DB}" destId="{B6AE4DA5-593F-4153-8CC0-8E372539AF59}" srcOrd="15" destOrd="0" parTransId="{FA0B25D0-431A-4032-BA5F-8351E6728200}" sibTransId="{118C1EC2-98B3-4893-A396-77B025CE517D}"/>
    <dgm:cxn modelId="{6517BDAE-8BD0-437D-8A69-B219D1756D8A}" type="presOf" srcId="{B6AE4DA5-593F-4153-8CC0-8E372539AF59}" destId="{E18B2E8D-FE90-48B6-BD2E-4A663D7732F1}" srcOrd="0" destOrd="0" presId="urn:microsoft.com/office/officeart/2005/8/layout/bProcess4"/>
    <dgm:cxn modelId="{F37A03B9-9270-43A3-BC3B-8D378DBE7F18}" srcId="{93A35EDE-C611-4272-BFE0-CDD529E936DB}" destId="{E460A057-A795-4D86-A867-D662FAD69DBC}" srcOrd="4" destOrd="0" parTransId="{A7EDA9D8-0CA7-484A-90AA-664864895340}" sibTransId="{85BC36E4-DA6A-45F2-BAA4-1672FE3C63B6}"/>
    <dgm:cxn modelId="{17487EBB-9727-4A71-805C-FF698F0398BC}" srcId="{93A35EDE-C611-4272-BFE0-CDD529E936DB}" destId="{38DC2694-2767-4BCB-9313-44E373965B04}" srcOrd="10" destOrd="0" parTransId="{407DE9EF-3EF1-446D-856F-D09D45DC026F}" sibTransId="{6675A41A-1E8C-477A-AFC4-93C0ED602483}"/>
    <dgm:cxn modelId="{28519CBE-44B5-4B1B-9D69-EDDE0B4B384D}" srcId="{93A35EDE-C611-4272-BFE0-CDD529E936DB}" destId="{C261F9AF-7314-4668-AB5D-19EA36B19040}" srcOrd="1" destOrd="0" parTransId="{629A5FF3-BB31-476E-A885-DE434ECABA13}" sibTransId="{64C206CE-B36D-424F-AF62-FB3D64CBA1CD}"/>
    <dgm:cxn modelId="{B45908BF-D7E5-4414-92E7-F9BACB7C96A0}" type="presOf" srcId="{C86E93FB-4040-44C3-81CA-E36E60320396}" destId="{96C818C7-AC4E-4F19-A1EF-DDF851EAF449}" srcOrd="0" destOrd="0" presId="urn:microsoft.com/office/officeart/2005/8/layout/bProcess4"/>
    <dgm:cxn modelId="{15331DC1-0238-4F4A-8CC9-A08DB9B68514}" type="presOf" srcId="{15FC063C-DD18-485D-8C96-6365A6267D57}" destId="{6A90745D-4FA2-4FEA-949D-4B88FD87A73C}" srcOrd="0" destOrd="0" presId="urn:microsoft.com/office/officeart/2005/8/layout/bProcess4"/>
    <dgm:cxn modelId="{84BF88C3-0410-4478-B49D-6DDF3388F2FD}" type="presOf" srcId="{9F1302C2-F256-4601-8C9A-F8194C18FD7C}" destId="{48CB5E06-BBAD-40B1-B62F-7116B99BD39C}" srcOrd="0" destOrd="0" presId="urn:microsoft.com/office/officeart/2005/8/layout/bProcess4"/>
    <dgm:cxn modelId="{C82BFAC5-2F26-4D1D-953B-B9FB014CE08D}" type="presOf" srcId="{FD5617B6-AA27-43BE-BC62-FDB72655F890}" destId="{8A0AB78E-7717-4DA4-BD07-23241F0CD796}" srcOrd="0" destOrd="0" presId="urn:microsoft.com/office/officeart/2005/8/layout/bProcess4"/>
    <dgm:cxn modelId="{104283C6-FE8F-46B6-B05B-0348CA823780}" type="presOf" srcId="{BF8104D0-2756-4F6A-86C1-51CB2E9318D0}" destId="{E525D818-8B3F-4B44-945C-23608B7204B3}" srcOrd="0" destOrd="0" presId="urn:microsoft.com/office/officeart/2005/8/layout/bProcess4"/>
    <dgm:cxn modelId="{69943ED6-71DE-431B-9784-FA6DF61AEF70}" type="presOf" srcId="{862C9BAD-3EB5-454E-A50E-3193A0CC8A17}" destId="{07688F88-FE25-4576-B03C-9FA82E1D6361}" srcOrd="0" destOrd="0" presId="urn:microsoft.com/office/officeart/2005/8/layout/bProcess4"/>
    <dgm:cxn modelId="{5E220EDA-7160-47A0-9E29-4643030C1819}" type="presOf" srcId="{729174A9-F4EB-443D-AB7F-17CC807F30A5}" destId="{DA6495A8-8CDB-4B1C-A832-17B4E3C025D3}" srcOrd="0" destOrd="0" presId="urn:microsoft.com/office/officeart/2005/8/layout/bProcess4"/>
    <dgm:cxn modelId="{B267B2EF-88F2-4F47-8596-6CE9A622E068}" type="presOf" srcId="{E460A057-A795-4D86-A867-D662FAD69DBC}" destId="{A12543F0-DFF7-40AD-8E86-BE18A6BF59CA}" srcOrd="0" destOrd="0" presId="urn:microsoft.com/office/officeart/2005/8/layout/bProcess4"/>
    <dgm:cxn modelId="{31D087F6-FA09-40EE-8DA6-AFFF26BD7E6F}" type="presOf" srcId="{8D9340F1-B221-452F-A047-AB2C8BBD974B}" destId="{EDA60B19-1884-43E1-A1B4-CBAF23A24348}" srcOrd="0" destOrd="0" presId="urn:microsoft.com/office/officeart/2005/8/layout/bProcess4"/>
    <dgm:cxn modelId="{1225DFF9-C21F-466D-BF01-70A6C010967A}" type="presOf" srcId="{84245E59-84F4-4621-A7A7-15AC6595AC75}" destId="{2A0C2C47-8722-4C9C-8A09-03AB35A37118}" srcOrd="0" destOrd="0" presId="urn:microsoft.com/office/officeart/2005/8/layout/bProcess4"/>
    <dgm:cxn modelId="{EB015FFE-0E96-4B07-8D3A-30E405CDAE62}" type="presOf" srcId="{F0223159-3806-4F85-A019-120EFC383F23}" destId="{FC55A0AB-8A00-4E9B-8C4F-5FA6A17EE6B5}" srcOrd="0" destOrd="0" presId="urn:microsoft.com/office/officeart/2005/8/layout/bProcess4"/>
    <dgm:cxn modelId="{FDE3DEFE-81C5-4684-B729-6CFEF78E1EDD}" type="presOf" srcId="{60981453-A9FE-4BA0-82F0-2CE81AA6FB1E}" destId="{A72FBF35-279D-4088-BF3F-873DC6D086D4}" srcOrd="0" destOrd="0" presId="urn:microsoft.com/office/officeart/2005/8/layout/bProcess4"/>
    <dgm:cxn modelId="{ABEAACFF-701C-4CA4-8224-3C145F96ED8F}" srcId="{93A35EDE-C611-4272-BFE0-CDD529E936DB}" destId="{C86E93FB-4040-44C3-81CA-E36E60320396}" srcOrd="14" destOrd="0" parTransId="{7503840A-A073-4860-ABA8-684FCA664AF9}" sibTransId="{DA6D52CE-C0B4-4A13-9E77-88C9187A642D}"/>
    <dgm:cxn modelId="{8C4DD453-A292-4B4E-B5ED-E32385F7F1B4}" type="presParOf" srcId="{A2220A97-2836-43B2-82FD-66019C996043}" destId="{2630FABD-1BC7-48C8-BD10-15BC0249AEFD}" srcOrd="0" destOrd="0" presId="urn:microsoft.com/office/officeart/2005/8/layout/bProcess4"/>
    <dgm:cxn modelId="{58F94C1A-36EC-4BAC-AFA4-C3DDB4089F2F}" type="presParOf" srcId="{2630FABD-1BC7-48C8-BD10-15BC0249AEFD}" destId="{3229FDBD-E543-4C0E-A9C9-15C6ED22F118}" srcOrd="0" destOrd="0" presId="urn:microsoft.com/office/officeart/2005/8/layout/bProcess4"/>
    <dgm:cxn modelId="{A1B83577-7E5A-4405-B5AF-AB8671A8BD22}" type="presParOf" srcId="{2630FABD-1BC7-48C8-BD10-15BC0249AEFD}" destId="{5DBD6074-725A-4C8A-8EF1-886399DD3DF1}" srcOrd="1" destOrd="0" presId="urn:microsoft.com/office/officeart/2005/8/layout/bProcess4"/>
    <dgm:cxn modelId="{2A119D6F-A012-41B7-A546-9F2DE96006F2}" type="presParOf" srcId="{A2220A97-2836-43B2-82FD-66019C996043}" destId="{2A0C2C47-8722-4C9C-8A09-03AB35A37118}" srcOrd="1" destOrd="0" presId="urn:microsoft.com/office/officeart/2005/8/layout/bProcess4"/>
    <dgm:cxn modelId="{F28DF868-890A-421B-8606-BBC96E087BAA}" type="presParOf" srcId="{A2220A97-2836-43B2-82FD-66019C996043}" destId="{CACC2139-81B1-4446-8E1C-D37B69111DAE}" srcOrd="2" destOrd="0" presId="urn:microsoft.com/office/officeart/2005/8/layout/bProcess4"/>
    <dgm:cxn modelId="{589A0937-67E8-4957-9C82-929F11A8D3D5}" type="presParOf" srcId="{CACC2139-81B1-4446-8E1C-D37B69111DAE}" destId="{00AC30F1-AC4F-40F2-B980-74539A3737CF}" srcOrd="0" destOrd="0" presId="urn:microsoft.com/office/officeart/2005/8/layout/bProcess4"/>
    <dgm:cxn modelId="{1CD4241B-07FE-4A21-B367-73326B719B89}" type="presParOf" srcId="{CACC2139-81B1-4446-8E1C-D37B69111DAE}" destId="{7F50C4D2-3811-4157-8BDB-41FE1AFCC481}" srcOrd="1" destOrd="0" presId="urn:microsoft.com/office/officeart/2005/8/layout/bProcess4"/>
    <dgm:cxn modelId="{08E5E7E4-DC6E-4BA2-B7BC-8A0CA9B19476}" type="presParOf" srcId="{A2220A97-2836-43B2-82FD-66019C996043}" destId="{C8024238-1F69-4D3D-9CE0-38D08EA0A75B}" srcOrd="3" destOrd="0" presId="urn:microsoft.com/office/officeart/2005/8/layout/bProcess4"/>
    <dgm:cxn modelId="{A47877A1-909C-43D1-B6D3-42C60279932D}" type="presParOf" srcId="{A2220A97-2836-43B2-82FD-66019C996043}" destId="{3CB8E657-545A-4ED8-A6DD-34EC212E7F80}" srcOrd="4" destOrd="0" presId="urn:microsoft.com/office/officeart/2005/8/layout/bProcess4"/>
    <dgm:cxn modelId="{324CE2EF-BD79-4C55-9676-650862A32BD8}" type="presParOf" srcId="{3CB8E657-545A-4ED8-A6DD-34EC212E7F80}" destId="{C4B2C60C-1034-4493-923B-72E4AD18A258}" srcOrd="0" destOrd="0" presId="urn:microsoft.com/office/officeart/2005/8/layout/bProcess4"/>
    <dgm:cxn modelId="{50DEF791-28C0-47D0-8FB5-E13F65F59C98}" type="presParOf" srcId="{3CB8E657-545A-4ED8-A6DD-34EC212E7F80}" destId="{6A90745D-4FA2-4FEA-949D-4B88FD87A73C}" srcOrd="1" destOrd="0" presId="urn:microsoft.com/office/officeart/2005/8/layout/bProcess4"/>
    <dgm:cxn modelId="{AC8B277F-C8A0-4217-B2D3-FA96AE556E3D}" type="presParOf" srcId="{A2220A97-2836-43B2-82FD-66019C996043}" destId="{FC55A0AB-8A00-4E9B-8C4F-5FA6A17EE6B5}" srcOrd="5" destOrd="0" presId="urn:microsoft.com/office/officeart/2005/8/layout/bProcess4"/>
    <dgm:cxn modelId="{8325E03E-BB2B-4028-8A35-52525FB149C0}" type="presParOf" srcId="{A2220A97-2836-43B2-82FD-66019C996043}" destId="{4BE5E620-EA08-4D05-8C3F-C856F8DA3C10}" srcOrd="6" destOrd="0" presId="urn:microsoft.com/office/officeart/2005/8/layout/bProcess4"/>
    <dgm:cxn modelId="{29A62256-2EC3-4D0A-8345-3839D9123A54}" type="presParOf" srcId="{4BE5E620-EA08-4D05-8C3F-C856F8DA3C10}" destId="{DDD8756E-7EDF-4F1D-AC64-B5FDF29A64C9}" srcOrd="0" destOrd="0" presId="urn:microsoft.com/office/officeart/2005/8/layout/bProcess4"/>
    <dgm:cxn modelId="{B774197C-57A0-4C58-843E-C4C4FA8CB672}" type="presParOf" srcId="{4BE5E620-EA08-4D05-8C3F-C856F8DA3C10}" destId="{439DBA7B-94E9-4255-9646-A2FE97F95155}" srcOrd="1" destOrd="0" presId="urn:microsoft.com/office/officeart/2005/8/layout/bProcess4"/>
    <dgm:cxn modelId="{74E5F6EA-A001-40E9-8594-75BD76972C88}" type="presParOf" srcId="{A2220A97-2836-43B2-82FD-66019C996043}" destId="{368B3721-BE37-45C6-8758-110E39F353A4}" srcOrd="7" destOrd="0" presId="urn:microsoft.com/office/officeart/2005/8/layout/bProcess4"/>
    <dgm:cxn modelId="{E2C21C43-5866-4A5D-B584-71AE53CAD764}" type="presParOf" srcId="{A2220A97-2836-43B2-82FD-66019C996043}" destId="{598832E7-1BC8-4784-AD4B-1B6CA28DA340}" srcOrd="8" destOrd="0" presId="urn:microsoft.com/office/officeart/2005/8/layout/bProcess4"/>
    <dgm:cxn modelId="{75924C49-9D1A-4A24-A7A8-206FBDFDEA6F}" type="presParOf" srcId="{598832E7-1BC8-4784-AD4B-1B6CA28DA340}" destId="{F0DA05EC-7BB7-4631-9C1F-6FC295600393}" srcOrd="0" destOrd="0" presId="urn:microsoft.com/office/officeart/2005/8/layout/bProcess4"/>
    <dgm:cxn modelId="{923E3E9D-5188-4628-A94E-A59524E1671F}" type="presParOf" srcId="{598832E7-1BC8-4784-AD4B-1B6CA28DA340}" destId="{A12543F0-DFF7-40AD-8E86-BE18A6BF59CA}" srcOrd="1" destOrd="0" presId="urn:microsoft.com/office/officeart/2005/8/layout/bProcess4"/>
    <dgm:cxn modelId="{950BA995-892E-423A-962F-610A68919D80}" type="presParOf" srcId="{A2220A97-2836-43B2-82FD-66019C996043}" destId="{F8C73FEF-41C4-4760-9EAE-DC823F43D13E}" srcOrd="9" destOrd="0" presId="urn:microsoft.com/office/officeart/2005/8/layout/bProcess4"/>
    <dgm:cxn modelId="{B49A4C81-8A3C-4417-8BC9-7626E3FA2BC9}" type="presParOf" srcId="{A2220A97-2836-43B2-82FD-66019C996043}" destId="{AAF3599F-31A3-47DD-A994-8C2F44A438FA}" srcOrd="10" destOrd="0" presId="urn:microsoft.com/office/officeart/2005/8/layout/bProcess4"/>
    <dgm:cxn modelId="{9F3439B9-34F1-4859-909A-2EFC0759E0E7}" type="presParOf" srcId="{AAF3599F-31A3-47DD-A994-8C2F44A438FA}" destId="{52997103-00AD-4003-95CC-ED0BFA73763A}" srcOrd="0" destOrd="0" presId="urn:microsoft.com/office/officeart/2005/8/layout/bProcess4"/>
    <dgm:cxn modelId="{43BBCDBF-6A60-40F5-9F81-F1F0A0C6B1A0}" type="presParOf" srcId="{AAF3599F-31A3-47DD-A994-8C2F44A438FA}" destId="{A72FBF35-279D-4088-BF3F-873DC6D086D4}" srcOrd="1" destOrd="0" presId="urn:microsoft.com/office/officeart/2005/8/layout/bProcess4"/>
    <dgm:cxn modelId="{8FF16E71-12B5-4CC2-8F36-B6E5A46ED67C}" type="presParOf" srcId="{A2220A97-2836-43B2-82FD-66019C996043}" destId="{524760B3-DA25-4D4B-8171-1CD61A83B55D}" srcOrd="11" destOrd="0" presId="urn:microsoft.com/office/officeart/2005/8/layout/bProcess4"/>
    <dgm:cxn modelId="{27961F80-D18D-4E60-BFAB-8CF72CA52117}" type="presParOf" srcId="{A2220A97-2836-43B2-82FD-66019C996043}" destId="{FE03669B-F47E-41DA-9877-1B84B768EF70}" srcOrd="12" destOrd="0" presId="urn:microsoft.com/office/officeart/2005/8/layout/bProcess4"/>
    <dgm:cxn modelId="{51976BBF-C217-4034-A2BA-0011DF70703B}" type="presParOf" srcId="{FE03669B-F47E-41DA-9877-1B84B768EF70}" destId="{8802CA85-20A1-4162-A003-C2C952B0BD16}" srcOrd="0" destOrd="0" presId="urn:microsoft.com/office/officeart/2005/8/layout/bProcess4"/>
    <dgm:cxn modelId="{C41BCF90-79FB-4800-B008-953286DBDDC5}" type="presParOf" srcId="{FE03669B-F47E-41DA-9877-1B84B768EF70}" destId="{80524BDD-6AAE-4B85-AB4D-D718A294E6E0}" srcOrd="1" destOrd="0" presId="urn:microsoft.com/office/officeart/2005/8/layout/bProcess4"/>
    <dgm:cxn modelId="{A12D4C18-E67C-4C6B-AA2C-B736F9709825}" type="presParOf" srcId="{A2220A97-2836-43B2-82FD-66019C996043}" destId="{F5B4998B-8ADD-4CF9-A769-410ED7D50001}" srcOrd="13" destOrd="0" presId="urn:microsoft.com/office/officeart/2005/8/layout/bProcess4"/>
    <dgm:cxn modelId="{A3A4DE17-FEFA-4450-B999-1BF0E3A3D23C}" type="presParOf" srcId="{A2220A97-2836-43B2-82FD-66019C996043}" destId="{54F33793-58CC-4C56-98F3-3B0D06F21B3F}" srcOrd="14" destOrd="0" presId="urn:microsoft.com/office/officeart/2005/8/layout/bProcess4"/>
    <dgm:cxn modelId="{ECD0ED0F-7FC7-4472-97A7-033D1F2FD9F7}" type="presParOf" srcId="{54F33793-58CC-4C56-98F3-3B0D06F21B3F}" destId="{014E0EDA-B9A6-41B6-A31E-F937654FFC64}" srcOrd="0" destOrd="0" presId="urn:microsoft.com/office/officeart/2005/8/layout/bProcess4"/>
    <dgm:cxn modelId="{6DBB6A77-78ED-476D-BC9E-AA12848531E2}" type="presParOf" srcId="{54F33793-58CC-4C56-98F3-3B0D06F21B3F}" destId="{EDA60B19-1884-43E1-A1B4-CBAF23A24348}" srcOrd="1" destOrd="0" presId="urn:microsoft.com/office/officeart/2005/8/layout/bProcess4"/>
    <dgm:cxn modelId="{33077EE6-B446-4E3B-9C0D-E325BEA7E869}" type="presParOf" srcId="{A2220A97-2836-43B2-82FD-66019C996043}" destId="{61A2C28A-0EFD-4FCF-AC21-DA742004B678}" srcOrd="15" destOrd="0" presId="urn:microsoft.com/office/officeart/2005/8/layout/bProcess4"/>
    <dgm:cxn modelId="{F1FA7776-F021-4A9E-8406-FCEFC090225E}" type="presParOf" srcId="{A2220A97-2836-43B2-82FD-66019C996043}" destId="{CB58013A-D37D-4DDE-BD9D-7E120E2578C3}" srcOrd="16" destOrd="0" presId="urn:microsoft.com/office/officeart/2005/8/layout/bProcess4"/>
    <dgm:cxn modelId="{20CCC78C-C0D5-49C9-8E7B-4E6AE7B9C5B1}" type="presParOf" srcId="{CB58013A-D37D-4DDE-BD9D-7E120E2578C3}" destId="{6F65393A-773F-4EFC-9DD3-81C1F4AF5FE7}" srcOrd="0" destOrd="0" presId="urn:microsoft.com/office/officeart/2005/8/layout/bProcess4"/>
    <dgm:cxn modelId="{74FA8228-323A-4731-9CF7-1BD1E2DC05DF}" type="presParOf" srcId="{CB58013A-D37D-4DDE-BD9D-7E120E2578C3}" destId="{728E10A7-749C-45C5-AFC5-4BE9BCDBEFA9}" srcOrd="1" destOrd="0" presId="urn:microsoft.com/office/officeart/2005/8/layout/bProcess4"/>
    <dgm:cxn modelId="{E224E96F-DF9D-4B8C-AC92-FC456A4C66A7}" type="presParOf" srcId="{A2220A97-2836-43B2-82FD-66019C996043}" destId="{E525D818-8B3F-4B44-945C-23608B7204B3}" srcOrd="17" destOrd="0" presId="urn:microsoft.com/office/officeart/2005/8/layout/bProcess4"/>
    <dgm:cxn modelId="{85D20CCA-F3CC-4523-B56F-AFA2611C5AB8}" type="presParOf" srcId="{A2220A97-2836-43B2-82FD-66019C996043}" destId="{7AB92243-2600-42F7-93DE-CBA22711A3C1}" srcOrd="18" destOrd="0" presId="urn:microsoft.com/office/officeart/2005/8/layout/bProcess4"/>
    <dgm:cxn modelId="{332C17D5-0666-4E4A-9BB7-2845BBE95A5C}" type="presParOf" srcId="{7AB92243-2600-42F7-93DE-CBA22711A3C1}" destId="{4734AB3F-AC70-490C-B3D2-E9FCD78DBE2A}" srcOrd="0" destOrd="0" presId="urn:microsoft.com/office/officeart/2005/8/layout/bProcess4"/>
    <dgm:cxn modelId="{7008C7F7-5001-4FEC-8540-D34E6FBA9DC7}" type="presParOf" srcId="{7AB92243-2600-42F7-93DE-CBA22711A3C1}" destId="{EC18807C-F5A2-448E-AB79-8932B5DD2260}" srcOrd="1" destOrd="0" presId="urn:microsoft.com/office/officeart/2005/8/layout/bProcess4"/>
    <dgm:cxn modelId="{8C52412A-ADA9-4E5B-80F1-8BB7FC6D9134}" type="presParOf" srcId="{A2220A97-2836-43B2-82FD-66019C996043}" destId="{E8085D1C-911A-4E01-BF05-480211AC1DC5}" srcOrd="19" destOrd="0" presId="urn:microsoft.com/office/officeart/2005/8/layout/bProcess4"/>
    <dgm:cxn modelId="{0AAE9920-62DF-4F55-A7BE-BF06721AC13C}" type="presParOf" srcId="{A2220A97-2836-43B2-82FD-66019C996043}" destId="{487E01B9-6F8E-4D98-83E7-D539C475980C}" srcOrd="20" destOrd="0" presId="urn:microsoft.com/office/officeart/2005/8/layout/bProcess4"/>
    <dgm:cxn modelId="{0F041C16-3D73-4986-BE68-63B06BD4E21C}" type="presParOf" srcId="{487E01B9-6F8E-4D98-83E7-D539C475980C}" destId="{3DF8FB48-0226-4469-98CC-2BC00A749EA2}" srcOrd="0" destOrd="0" presId="urn:microsoft.com/office/officeart/2005/8/layout/bProcess4"/>
    <dgm:cxn modelId="{DE1728F0-9B49-4D39-B7BD-6D3717C19A15}" type="presParOf" srcId="{487E01B9-6F8E-4D98-83E7-D539C475980C}" destId="{C526C310-1A4F-4AB8-99C4-C01AF02B6731}" srcOrd="1" destOrd="0" presId="urn:microsoft.com/office/officeart/2005/8/layout/bProcess4"/>
    <dgm:cxn modelId="{9C499D5A-7A1E-4D77-8A39-F9700D21B04E}" type="presParOf" srcId="{A2220A97-2836-43B2-82FD-66019C996043}" destId="{73D71D60-1776-409F-BEEB-89028C6E7240}" srcOrd="21" destOrd="0" presId="urn:microsoft.com/office/officeart/2005/8/layout/bProcess4"/>
    <dgm:cxn modelId="{5AE35BA3-A1C8-436E-8116-2BAAB986FFD4}" type="presParOf" srcId="{A2220A97-2836-43B2-82FD-66019C996043}" destId="{D35C8BD3-6B05-4CBA-8FB8-AFCA95235BE3}" srcOrd="22" destOrd="0" presId="urn:microsoft.com/office/officeart/2005/8/layout/bProcess4"/>
    <dgm:cxn modelId="{DF6404FB-16D2-4FB4-8B40-ACE5D878E842}" type="presParOf" srcId="{D35C8BD3-6B05-4CBA-8FB8-AFCA95235BE3}" destId="{5CD852E2-2D75-4EFB-9A2F-BD6EFFB3A576}" srcOrd="0" destOrd="0" presId="urn:microsoft.com/office/officeart/2005/8/layout/bProcess4"/>
    <dgm:cxn modelId="{0E9B8BC3-D4C5-4AFD-8CC9-7A12722136F0}" type="presParOf" srcId="{D35C8BD3-6B05-4CBA-8FB8-AFCA95235BE3}" destId="{8A0AB78E-7717-4DA4-BD07-23241F0CD796}" srcOrd="1" destOrd="0" presId="urn:microsoft.com/office/officeart/2005/8/layout/bProcess4"/>
    <dgm:cxn modelId="{DEF595D2-E5EF-4EF3-B912-2C6101C7ECD0}" type="presParOf" srcId="{A2220A97-2836-43B2-82FD-66019C996043}" destId="{DA6495A8-8CDB-4B1C-A832-17B4E3C025D3}" srcOrd="23" destOrd="0" presId="urn:microsoft.com/office/officeart/2005/8/layout/bProcess4"/>
    <dgm:cxn modelId="{106955E0-83E9-4A07-AA3F-6B2B4E2A50F1}" type="presParOf" srcId="{A2220A97-2836-43B2-82FD-66019C996043}" destId="{4EE35F82-88DF-445F-945B-0C7818163554}" srcOrd="24" destOrd="0" presId="urn:microsoft.com/office/officeart/2005/8/layout/bProcess4"/>
    <dgm:cxn modelId="{A0CD9913-721B-4FAA-ACFC-12EB4FEA851E}" type="presParOf" srcId="{4EE35F82-88DF-445F-945B-0C7818163554}" destId="{DB7C0843-94D6-4204-AC3D-3AF9F8365BA1}" srcOrd="0" destOrd="0" presId="urn:microsoft.com/office/officeart/2005/8/layout/bProcess4"/>
    <dgm:cxn modelId="{AAC5D1D4-5D41-4174-8188-8DCB95A9E9DD}" type="presParOf" srcId="{4EE35F82-88DF-445F-945B-0C7818163554}" destId="{E7CCE4E2-CA65-49E8-96F5-A9AFA0356E2E}" srcOrd="1" destOrd="0" presId="urn:microsoft.com/office/officeart/2005/8/layout/bProcess4"/>
    <dgm:cxn modelId="{08F4FCCF-A507-4FBB-86FB-9BFCFAB284FE}" type="presParOf" srcId="{A2220A97-2836-43B2-82FD-66019C996043}" destId="{48CB5E06-BBAD-40B1-B62F-7116B99BD39C}" srcOrd="25" destOrd="0" presId="urn:microsoft.com/office/officeart/2005/8/layout/bProcess4"/>
    <dgm:cxn modelId="{D11278B1-1317-42B6-A670-8ADB3973AE56}" type="presParOf" srcId="{A2220A97-2836-43B2-82FD-66019C996043}" destId="{534A3304-0BFD-495C-B12E-A37EAF7E0AC8}" srcOrd="26" destOrd="0" presId="urn:microsoft.com/office/officeart/2005/8/layout/bProcess4"/>
    <dgm:cxn modelId="{A94719B5-4A15-4B4E-9F06-6DE82DAFE046}" type="presParOf" srcId="{534A3304-0BFD-495C-B12E-A37EAF7E0AC8}" destId="{2F8B7872-EF09-4D9E-9AFB-C5F25F87CF94}" srcOrd="0" destOrd="0" presId="urn:microsoft.com/office/officeart/2005/8/layout/bProcess4"/>
    <dgm:cxn modelId="{643B78BF-A07E-4D53-9F81-89EBAA25B520}" type="presParOf" srcId="{534A3304-0BFD-495C-B12E-A37EAF7E0AC8}" destId="{07688F88-FE25-4576-B03C-9FA82E1D6361}" srcOrd="1" destOrd="0" presId="urn:microsoft.com/office/officeart/2005/8/layout/bProcess4"/>
    <dgm:cxn modelId="{8865DD25-9B6E-45F9-BF71-8715636A2D7D}" type="presParOf" srcId="{A2220A97-2836-43B2-82FD-66019C996043}" destId="{8C379772-91EE-454B-B243-CE59B45BF15A}" srcOrd="27" destOrd="0" presId="urn:microsoft.com/office/officeart/2005/8/layout/bProcess4"/>
    <dgm:cxn modelId="{61F6B431-335A-4C44-96FD-9F8C8F3AA179}" type="presParOf" srcId="{A2220A97-2836-43B2-82FD-66019C996043}" destId="{DD8FF100-64D4-4816-859A-7D3075D31E1E}" srcOrd="28" destOrd="0" presId="urn:microsoft.com/office/officeart/2005/8/layout/bProcess4"/>
    <dgm:cxn modelId="{5C4FDF6F-5A22-4601-96FC-9BB13EE41DFC}" type="presParOf" srcId="{DD8FF100-64D4-4816-859A-7D3075D31E1E}" destId="{2C243452-CF8A-4725-8EF2-09141DE6B29E}" srcOrd="0" destOrd="0" presId="urn:microsoft.com/office/officeart/2005/8/layout/bProcess4"/>
    <dgm:cxn modelId="{A4456CEF-0358-4BC4-A525-C3F42EAD76A7}" type="presParOf" srcId="{DD8FF100-64D4-4816-859A-7D3075D31E1E}" destId="{96C818C7-AC4E-4F19-A1EF-DDF851EAF449}" srcOrd="1" destOrd="0" presId="urn:microsoft.com/office/officeart/2005/8/layout/bProcess4"/>
    <dgm:cxn modelId="{C3E18DDB-F358-413A-8BA6-77BEFE48BBF6}" type="presParOf" srcId="{A2220A97-2836-43B2-82FD-66019C996043}" destId="{AFD753AB-4A8C-4ABA-A71F-1AE5681873DE}" srcOrd="29" destOrd="0" presId="urn:microsoft.com/office/officeart/2005/8/layout/bProcess4"/>
    <dgm:cxn modelId="{36EB00F1-A697-42ED-882C-2D38EFC40C80}" type="presParOf" srcId="{A2220A97-2836-43B2-82FD-66019C996043}" destId="{715E4584-4AF5-489F-B016-BB43590C3AD4}" srcOrd="30" destOrd="0" presId="urn:microsoft.com/office/officeart/2005/8/layout/bProcess4"/>
    <dgm:cxn modelId="{F6170B74-8513-4A21-A658-F9B5F4B3317E}" type="presParOf" srcId="{715E4584-4AF5-489F-B016-BB43590C3AD4}" destId="{580307D6-1F2C-4D0A-81F1-218F78EAF89D}" srcOrd="0" destOrd="0" presId="urn:microsoft.com/office/officeart/2005/8/layout/bProcess4"/>
    <dgm:cxn modelId="{EA228307-228A-4C8C-A342-DF6D9A0AC939}" type="presParOf" srcId="{715E4584-4AF5-489F-B016-BB43590C3AD4}" destId="{E18B2E8D-FE90-48B6-BD2E-4A663D7732F1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1F5775-3FF1-4231-834C-FD33FE71DFCF}">
      <dsp:nvSpPr>
        <dsp:cNvPr id="0" name=""/>
        <dsp:cNvSpPr/>
      </dsp:nvSpPr>
      <dsp:spPr>
        <a:xfrm>
          <a:off x="1187913" y="3629"/>
          <a:ext cx="740435" cy="740435"/>
        </a:xfrm>
        <a:prstGeom prst="ellipse">
          <a:avLst/>
        </a:prstGeom>
        <a:solidFill>
          <a:schemeClr val="accent2">
            <a:shade val="80000"/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6E944F8F-3890-4A3F-8F4E-024EFE3D417A}">
      <dsp:nvSpPr>
        <dsp:cNvPr id="0" name=""/>
        <dsp:cNvSpPr/>
      </dsp:nvSpPr>
      <dsp:spPr>
        <a:xfrm>
          <a:off x="1558131" y="3629"/>
          <a:ext cx="3950493" cy="740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0480" rIns="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400" kern="1200" dirty="0">
              <a:latin typeface="Arial" panose="020B0604020202020204" pitchFamily="34" charset="0"/>
              <a:cs typeface="Arial" panose="020B0604020202020204" pitchFamily="34" charset="0"/>
            </a:rPr>
            <a:t>Уважение</a:t>
          </a:r>
        </a:p>
      </dsp:txBody>
      <dsp:txXfrm>
        <a:off x="1558131" y="3629"/>
        <a:ext cx="3950493" cy="740435"/>
      </dsp:txXfrm>
    </dsp:sp>
    <dsp:sp modelId="{08586935-B948-454B-A22C-431DF08C12DA}">
      <dsp:nvSpPr>
        <dsp:cNvPr id="0" name=""/>
        <dsp:cNvSpPr/>
      </dsp:nvSpPr>
      <dsp:spPr>
        <a:xfrm>
          <a:off x="1187913" y="744065"/>
          <a:ext cx="740435" cy="740435"/>
        </a:xfrm>
        <a:prstGeom prst="ellipse">
          <a:avLst/>
        </a:prstGeom>
        <a:solidFill>
          <a:schemeClr val="accent2">
            <a:shade val="80000"/>
            <a:alpha val="50000"/>
            <a:hueOff val="9"/>
            <a:satOff val="2653"/>
            <a:lumOff val="911"/>
            <a:alphaOff val="-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75F3C860-FC1E-4588-BD98-A803061EA27F}">
      <dsp:nvSpPr>
        <dsp:cNvPr id="0" name=""/>
        <dsp:cNvSpPr/>
      </dsp:nvSpPr>
      <dsp:spPr>
        <a:xfrm>
          <a:off x="1558131" y="744065"/>
          <a:ext cx="3950493" cy="740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0480" rIns="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400" kern="1200" dirty="0">
              <a:latin typeface="Arial" panose="020B0604020202020204" pitchFamily="34" charset="0"/>
              <a:cs typeface="Arial" panose="020B0604020202020204" pitchFamily="34" charset="0"/>
            </a:rPr>
            <a:t>Отговорност</a:t>
          </a:r>
        </a:p>
      </dsp:txBody>
      <dsp:txXfrm>
        <a:off x="1558131" y="744065"/>
        <a:ext cx="3950493" cy="740435"/>
      </dsp:txXfrm>
    </dsp:sp>
    <dsp:sp modelId="{B6B4605B-4AE0-4148-ACDB-46EF37A6B3BC}">
      <dsp:nvSpPr>
        <dsp:cNvPr id="0" name=""/>
        <dsp:cNvSpPr/>
      </dsp:nvSpPr>
      <dsp:spPr>
        <a:xfrm>
          <a:off x="1187913" y="1484500"/>
          <a:ext cx="740435" cy="740435"/>
        </a:xfrm>
        <a:prstGeom prst="ellipse">
          <a:avLst/>
        </a:prstGeom>
        <a:solidFill>
          <a:schemeClr val="accent2">
            <a:shade val="80000"/>
            <a:alpha val="50000"/>
            <a:hueOff val="19"/>
            <a:satOff val="5306"/>
            <a:lumOff val="1822"/>
            <a:alphaOff val="-1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6AEB6E99-F7A8-4335-846F-9B2747B89B8B}">
      <dsp:nvSpPr>
        <dsp:cNvPr id="0" name=""/>
        <dsp:cNvSpPr/>
      </dsp:nvSpPr>
      <dsp:spPr>
        <a:xfrm>
          <a:off x="1558131" y="1484500"/>
          <a:ext cx="3950493" cy="740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0480" rIns="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400" kern="1200" dirty="0">
              <a:latin typeface="Arial" panose="020B0604020202020204" pitchFamily="34" charset="0"/>
              <a:cs typeface="Arial" panose="020B0604020202020204" pitchFamily="34" charset="0"/>
            </a:rPr>
            <a:t>Сътрудничество</a:t>
          </a:r>
        </a:p>
      </dsp:txBody>
      <dsp:txXfrm>
        <a:off x="1558131" y="1484500"/>
        <a:ext cx="3950493" cy="740435"/>
      </dsp:txXfrm>
    </dsp:sp>
    <dsp:sp modelId="{6C8CCB91-8B04-4C4D-AC95-3A4964E8CF13}">
      <dsp:nvSpPr>
        <dsp:cNvPr id="0" name=""/>
        <dsp:cNvSpPr/>
      </dsp:nvSpPr>
      <dsp:spPr>
        <a:xfrm>
          <a:off x="1187913" y="2224935"/>
          <a:ext cx="740435" cy="740435"/>
        </a:xfrm>
        <a:prstGeom prst="ellipse">
          <a:avLst/>
        </a:prstGeom>
        <a:solidFill>
          <a:schemeClr val="accent2">
            <a:shade val="80000"/>
            <a:alpha val="50000"/>
            <a:hueOff val="28"/>
            <a:satOff val="7959"/>
            <a:lumOff val="2733"/>
            <a:alphaOff val="-1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3EBF5073-1306-468A-A988-3F0E3C576C7F}">
      <dsp:nvSpPr>
        <dsp:cNvPr id="0" name=""/>
        <dsp:cNvSpPr/>
      </dsp:nvSpPr>
      <dsp:spPr>
        <a:xfrm>
          <a:off x="1558131" y="2224935"/>
          <a:ext cx="3950493" cy="740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0480" rIns="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400" kern="1200" dirty="0">
              <a:latin typeface="Arial" panose="020B0604020202020204" pitchFamily="34" charset="0"/>
              <a:cs typeface="Arial" panose="020B0604020202020204" pitchFamily="34" charset="0"/>
            </a:rPr>
            <a:t>Толерантност</a:t>
          </a:r>
        </a:p>
      </dsp:txBody>
      <dsp:txXfrm>
        <a:off x="1558131" y="2224935"/>
        <a:ext cx="3950493" cy="740435"/>
      </dsp:txXfrm>
    </dsp:sp>
    <dsp:sp modelId="{7F8E3AF1-4E51-4D24-B2E6-170D3C66EDF5}">
      <dsp:nvSpPr>
        <dsp:cNvPr id="0" name=""/>
        <dsp:cNvSpPr/>
      </dsp:nvSpPr>
      <dsp:spPr>
        <a:xfrm>
          <a:off x="1187913" y="2965371"/>
          <a:ext cx="740435" cy="740435"/>
        </a:xfrm>
        <a:prstGeom prst="ellipse">
          <a:avLst/>
        </a:prstGeom>
        <a:solidFill>
          <a:schemeClr val="accent2">
            <a:shade val="80000"/>
            <a:alpha val="50000"/>
            <a:hueOff val="38"/>
            <a:satOff val="10611"/>
            <a:lumOff val="3645"/>
            <a:alphaOff val="-2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5531FC13-4E1A-4625-98B3-5556662F51DE}">
      <dsp:nvSpPr>
        <dsp:cNvPr id="0" name=""/>
        <dsp:cNvSpPr/>
      </dsp:nvSpPr>
      <dsp:spPr>
        <a:xfrm>
          <a:off x="1558131" y="2965371"/>
          <a:ext cx="3950493" cy="740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0480" rIns="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400" kern="1200" dirty="0">
              <a:latin typeface="Arial" panose="020B0604020202020204" pitchFamily="34" charset="0"/>
              <a:cs typeface="Arial" panose="020B0604020202020204" pitchFamily="34" charset="0"/>
            </a:rPr>
            <a:t>Доверие</a:t>
          </a:r>
        </a:p>
      </dsp:txBody>
      <dsp:txXfrm>
        <a:off x="1558131" y="2965371"/>
        <a:ext cx="3950493" cy="740435"/>
      </dsp:txXfrm>
    </dsp:sp>
    <dsp:sp modelId="{7CBDE91A-D501-4164-B93E-134755D6FCC4}">
      <dsp:nvSpPr>
        <dsp:cNvPr id="0" name=""/>
        <dsp:cNvSpPr/>
      </dsp:nvSpPr>
      <dsp:spPr>
        <a:xfrm>
          <a:off x="1187913" y="3705806"/>
          <a:ext cx="740435" cy="740435"/>
        </a:xfrm>
        <a:prstGeom prst="ellipse">
          <a:avLst/>
        </a:prstGeom>
        <a:solidFill>
          <a:schemeClr val="accent2">
            <a:shade val="80000"/>
            <a:alpha val="50000"/>
            <a:hueOff val="47"/>
            <a:satOff val="13264"/>
            <a:lumOff val="4556"/>
            <a:alphaOff val="-2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DB59C5C1-4DE6-47FC-AD7E-48C6DBB39AD8}">
      <dsp:nvSpPr>
        <dsp:cNvPr id="0" name=""/>
        <dsp:cNvSpPr/>
      </dsp:nvSpPr>
      <dsp:spPr>
        <a:xfrm>
          <a:off x="1558131" y="3705806"/>
          <a:ext cx="3950493" cy="740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0480" rIns="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400" kern="1200" dirty="0">
              <a:latin typeface="Arial" panose="020B0604020202020204" pitchFamily="34" charset="0"/>
              <a:cs typeface="Arial" panose="020B0604020202020204" pitchFamily="34" charset="0"/>
            </a:rPr>
            <a:t>Справедливост</a:t>
          </a:r>
        </a:p>
      </dsp:txBody>
      <dsp:txXfrm>
        <a:off x="1558131" y="3705806"/>
        <a:ext cx="3950493" cy="740435"/>
      </dsp:txXfrm>
    </dsp:sp>
    <dsp:sp modelId="{D0AE6A16-0870-44D7-B373-7905ADD2F151}">
      <dsp:nvSpPr>
        <dsp:cNvPr id="0" name=""/>
        <dsp:cNvSpPr/>
      </dsp:nvSpPr>
      <dsp:spPr>
        <a:xfrm>
          <a:off x="1187913" y="4446242"/>
          <a:ext cx="740435" cy="740435"/>
        </a:xfrm>
        <a:prstGeom prst="ellipse">
          <a:avLst/>
        </a:prstGeom>
        <a:solidFill>
          <a:schemeClr val="accent2">
            <a:shade val="80000"/>
            <a:alpha val="50000"/>
            <a:hueOff val="57"/>
            <a:satOff val="15917"/>
            <a:lumOff val="5467"/>
            <a:alphaOff val="-3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84A1EF9B-AAF7-4A43-8A69-F4AFC702F451}">
      <dsp:nvSpPr>
        <dsp:cNvPr id="0" name=""/>
        <dsp:cNvSpPr/>
      </dsp:nvSpPr>
      <dsp:spPr>
        <a:xfrm>
          <a:off x="1558131" y="4446242"/>
          <a:ext cx="3950493" cy="740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0480" rIns="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400" kern="1200" dirty="0">
              <a:latin typeface="Arial" panose="020B0604020202020204" pitchFamily="34" charset="0"/>
              <a:cs typeface="Arial" panose="020B0604020202020204" pitchFamily="34" charset="0"/>
            </a:rPr>
            <a:t>Емпатия</a:t>
          </a:r>
        </a:p>
      </dsp:txBody>
      <dsp:txXfrm>
        <a:off x="1558131" y="4446242"/>
        <a:ext cx="3950493" cy="7404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0C2C47-8722-4C9C-8A09-03AB35A37118}">
      <dsp:nvSpPr>
        <dsp:cNvPr id="0" name=""/>
        <dsp:cNvSpPr/>
      </dsp:nvSpPr>
      <dsp:spPr>
        <a:xfrm rot="5400000">
          <a:off x="-289376" y="1135884"/>
          <a:ext cx="1282743" cy="15479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BD6074-725A-4C8A-8EF1-886399DD3DF1}">
      <dsp:nvSpPr>
        <dsp:cNvPr id="0" name=""/>
        <dsp:cNvSpPr/>
      </dsp:nvSpPr>
      <dsp:spPr>
        <a:xfrm>
          <a:off x="4404" y="315311"/>
          <a:ext cx="1719934" cy="103196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kern="1200" dirty="0">
              <a:latin typeface="Arial" panose="020B0604020202020204" pitchFamily="34" charset="0"/>
              <a:cs typeface="Arial" panose="020B0604020202020204" pitchFamily="34" charset="0"/>
            </a:rPr>
            <a:t>Родолюбие</a:t>
          </a:r>
        </a:p>
      </dsp:txBody>
      <dsp:txXfrm>
        <a:off x="34629" y="345536"/>
        <a:ext cx="1659484" cy="971510"/>
      </dsp:txXfrm>
    </dsp:sp>
    <dsp:sp modelId="{C8024238-1F69-4D3D-9CE0-38D08EA0A75B}">
      <dsp:nvSpPr>
        <dsp:cNvPr id="0" name=""/>
        <dsp:cNvSpPr/>
      </dsp:nvSpPr>
      <dsp:spPr>
        <a:xfrm rot="5400000">
          <a:off x="-289376" y="2425835"/>
          <a:ext cx="1282743" cy="15479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50C4D2-3811-4157-8BDB-41FE1AFCC481}">
      <dsp:nvSpPr>
        <dsp:cNvPr id="0" name=""/>
        <dsp:cNvSpPr/>
      </dsp:nvSpPr>
      <dsp:spPr>
        <a:xfrm>
          <a:off x="4404" y="1605262"/>
          <a:ext cx="1719934" cy="103196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kern="1200" dirty="0">
              <a:latin typeface="Arial" panose="020B0604020202020204" pitchFamily="34" charset="0"/>
              <a:cs typeface="Arial" panose="020B0604020202020204" pitchFamily="34" charset="0"/>
            </a:rPr>
            <a:t>Обич</a:t>
          </a:r>
        </a:p>
      </dsp:txBody>
      <dsp:txXfrm>
        <a:off x="34629" y="1635487"/>
        <a:ext cx="1659484" cy="971510"/>
      </dsp:txXfrm>
    </dsp:sp>
    <dsp:sp modelId="{FC55A0AB-8A00-4E9B-8C4F-5FA6A17EE6B5}">
      <dsp:nvSpPr>
        <dsp:cNvPr id="0" name=""/>
        <dsp:cNvSpPr/>
      </dsp:nvSpPr>
      <dsp:spPr>
        <a:xfrm rot="5400000">
          <a:off x="-289376" y="3715786"/>
          <a:ext cx="1282743" cy="15479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90745D-4FA2-4FEA-949D-4B88FD87A73C}">
      <dsp:nvSpPr>
        <dsp:cNvPr id="0" name=""/>
        <dsp:cNvSpPr/>
      </dsp:nvSpPr>
      <dsp:spPr>
        <a:xfrm>
          <a:off x="4404" y="2895213"/>
          <a:ext cx="1719934" cy="103196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800" kern="1200" dirty="0">
              <a:latin typeface="Arial" panose="020B0604020202020204" pitchFamily="34" charset="0"/>
              <a:cs typeface="Arial" panose="020B0604020202020204" pitchFamily="34" charset="0"/>
            </a:rPr>
            <a:t>Благодарност</a:t>
          </a:r>
        </a:p>
      </dsp:txBody>
      <dsp:txXfrm>
        <a:off x="34629" y="2925438"/>
        <a:ext cx="1659484" cy="971510"/>
      </dsp:txXfrm>
    </dsp:sp>
    <dsp:sp modelId="{368B3721-BE37-45C6-8758-110E39F353A4}">
      <dsp:nvSpPr>
        <dsp:cNvPr id="0" name=""/>
        <dsp:cNvSpPr/>
      </dsp:nvSpPr>
      <dsp:spPr>
        <a:xfrm>
          <a:off x="355598" y="4360761"/>
          <a:ext cx="2280305" cy="15479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9DBA7B-94E9-4255-9646-A2FE97F95155}">
      <dsp:nvSpPr>
        <dsp:cNvPr id="0" name=""/>
        <dsp:cNvSpPr/>
      </dsp:nvSpPr>
      <dsp:spPr>
        <a:xfrm>
          <a:off x="4404" y="4185164"/>
          <a:ext cx="1719934" cy="103196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kern="1200" dirty="0">
              <a:latin typeface="Arial" panose="020B0604020202020204" pitchFamily="34" charset="0"/>
              <a:cs typeface="Arial" panose="020B0604020202020204" pitchFamily="34" charset="0"/>
            </a:rPr>
            <a:t>Приемане</a:t>
          </a:r>
        </a:p>
      </dsp:txBody>
      <dsp:txXfrm>
        <a:off x="34629" y="4215389"/>
        <a:ext cx="1659484" cy="971510"/>
      </dsp:txXfrm>
    </dsp:sp>
    <dsp:sp modelId="{F8C73FEF-41C4-4760-9EAE-DC823F43D13E}">
      <dsp:nvSpPr>
        <dsp:cNvPr id="0" name=""/>
        <dsp:cNvSpPr/>
      </dsp:nvSpPr>
      <dsp:spPr>
        <a:xfrm rot="16200000">
          <a:off x="1998136" y="3715786"/>
          <a:ext cx="1282743" cy="15479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2543F0-DFF7-40AD-8E86-BE18A6BF59CA}">
      <dsp:nvSpPr>
        <dsp:cNvPr id="0" name=""/>
        <dsp:cNvSpPr/>
      </dsp:nvSpPr>
      <dsp:spPr>
        <a:xfrm>
          <a:off x="2291917" y="4185164"/>
          <a:ext cx="1719934" cy="103196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kern="1200" dirty="0">
              <a:latin typeface="Arial" panose="020B0604020202020204" pitchFamily="34" charset="0"/>
              <a:cs typeface="Arial" panose="020B0604020202020204" pitchFamily="34" charset="0"/>
            </a:rPr>
            <a:t>Уважение</a:t>
          </a:r>
        </a:p>
      </dsp:txBody>
      <dsp:txXfrm>
        <a:off x="2322142" y="4215389"/>
        <a:ext cx="1659484" cy="971510"/>
      </dsp:txXfrm>
    </dsp:sp>
    <dsp:sp modelId="{524760B3-DA25-4D4B-8171-1CD61A83B55D}">
      <dsp:nvSpPr>
        <dsp:cNvPr id="0" name=""/>
        <dsp:cNvSpPr/>
      </dsp:nvSpPr>
      <dsp:spPr>
        <a:xfrm rot="16200000">
          <a:off x="1998136" y="2425835"/>
          <a:ext cx="1282743" cy="15479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2FBF35-279D-4088-BF3F-873DC6D086D4}">
      <dsp:nvSpPr>
        <dsp:cNvPr id="0" name=""/>
        <dsp:cNvSpPr/>
      </dsp:nvSpPr>
      <dsp:spPr>
        <a:xfrm>
          <a:off x="2291917" y="2895213"/>
          <a:ext cx="1719934" cy="103196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kern="1200" dirty="0">
              <a:latin typeface="Arial" panose="020B0604020202020204" pitchFamily="34" charset="0"/>
              <a:cs typeface="Arial" panose="020B0604020202020204" pitchFamily="34" charset="0"/>
            </a:rPr>
            <a:t>Честност</a:t>
          </a:r>
        </a:p>
      </dsp:txBody>
      <dsp:txXfrm>
        <a:off x="2322142" y="2925438"/>
        <a:ext cx="1659484" cy="971510"/>
      </dsp:txXfrm>
    </dsp:sp>
    <dsp:sp modelId="{F5B4998B-8ADD-4CF9-A769-410ED7D50001}">
      <dsp:nvSpPr>
        <dsp:cNvPr id="0" name=""/>
        <dsp:cNvSpPr/>
      </dsp:nvSpPr>
      <dsp:spPr>
        <a:xfrm rot="16200000">
          <a:off x="1998136" y="1135884"/>
          <a:ext cx="1282743" cy="15479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524BDD-6AAE-4B85-AB4D-D718A294E6E0}">
      <dsp:nvSpPr>
        <dsp:cNvPr id="0" name=""/>
        <dsp:cNvSpPr/>
      </dsp:nvSpPr>
      <dsp:spPr>
        <a:xfrm>
          <a:off x="2291917" y="1605262"/>
          <a:ext cx="1719934" cy="103196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kern="1200" dirty="0">
              <a:latin typeface="Arial" panose="020B0604020202020204" pitchFamily="34" charset="0"/>
              <a:cs typeface="Arial" panose="020B0604020202020204" pitchFamily="34" charset="0"/>
            </a:rPr>
            <a:t>Споделяне</a:t>
          </a:r>
        </a:p>
      </dsp:txBody>
      <dsp:txXfrm>
        <a:off x="2322142" y="1635487"/>
        <a:ext cx="1659484" cy="971510"/>
      </dsp:txXfrm>
    </dsp:sp>
    <dsp:sp modelId="{61A2C28A-0EFD-4FCF-AC21-DA742004B678}">
      <dsp:nvSpPr>
        <dsp:cNvPr id="0" name=""/>
        <dsp:cNvSpPr/>
      </dsp:nvSpPr>
      <dsp:spPr>
        <a:xfrm>
          <a:off x="2643111" y="490908"/>
          <a:ext cx="2280305" cy="15479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A60B19-1884-43E1-A1B4-CBAF23A24348}">
      <dsp:nvSpPr>
        <dsp:cNvPr id="0" name=""/>
        <dsp:cNvSpPr/>
      </dsp:nvSpPr>
      <dsp:spPr>
        <a:xfrm>
          <a:off x="2291917" y="315311"/>
          <a:ext cx="1719934" cy="103196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500" kern="1200" dirty="0">
              <a:latin typeface="Arial" panose="020B0604020202020204" pitchFamily="34" charset="0"/>
              <a:cs typeface="Arial" panose="020B0604020202020204" pitchFamily="34" charset="0"/>
            </a:rPr>
            <a:t>Отговорност</a:t>
          </a:r>
        </a:p>
      </dsp:txBody>
      <dsp:txXfrm>
        <a:off x="2322142" y="345536"/>
        <a:ext cx="1659484" cy="971510"/>
      </dsp:txXfrm>
    </dsp:sp>
    <dsp:sp modelId="{E525D818-8B3F-4B44-945C-23608B7204B3}">
      <dsp:nvSpPr>
        <dsp:cNvPr id="0" name=""/>
        <dsp:cNvSpPr/>
      </dsp:nvSpPr>
      <dsp:spPr>
        <a:xfrm rot="5400000">
          <a:off x="4285649" y="1135884"/>
          <a:ext cx="1282743" cy="15479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8E10A7-749C-45C5-AFC5-4BE9BCDBEFA9}">
      <dsp:nvSpPr>
        <dsp:cNvPr id="0" name=""/>
        <dsp:cNvSpPr/>
      </dsp:nvSpPr>
      <dsp:spPr>
        <a:xfrm>
          <a:off x="4579430" y="315311"/>
          <a:ext cx="1719934" cy="103196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kern="1200" dirty="0">
              <a:latin typeface="Arial" panose="020B0604020202020204" pitchFamily="34" charset="0"/>
              <a:cs typeface="Arial" panose="020B0604020202020204" pitchFamily="34" charset="0"/>
            </a:rPr>
            <a:t>Грижовност</a:t>
          </a:r>
        </a:p>
      </dsp:txBody>
      <dsp:txXfrm>
        <a:off x="4609655" y="345536"/>
        <a:ext cx="1659484" cy="971510"/>
      </dsp:txXfrm>
    </dsp:sp>
    <dsp:sp modelId="{E8085D1C-911A-4E01-BF05-480211AC1DC5}">
      <dsp:nvSpPr>
        <dsp:cNvPr id="0" name=""/>
        <dsp:cNvSpPr/>
      </dsp:nvSpPr>
      <dsp:spPr>
        <a:xfrm rot="5400000">
          <a:off x="4285649" y="2425835"/>
          <a:ext cx="1282743" cy="15479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18807C-F5A2-448E-AB79-8932B5DD2260}">
      <dsp:nvSpPr>
        <dsp:cNvPr id="0" name=""/>
        <dsp:cNvSpPr/>
      </dsp:nvSpPr>
      <dsp:spPr>
        <a:xfrm>
          <a:off x="4579430" y="1605262"/>
          <a:ext cx="1719934" cy="103196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800" kern="1200" dirty="0">
              <a:latin typeface="Arial" panose="020B0604020202020204" pitchFamily="34" charset="0"/>
              <a:cs typeface="Arial" panose="020B0604020202020204" pitchFamily="34" charset="0"/>
            </a:rPr>
            <a:t>Толерантност</a:t>
          </a:r>
        </a:p>
      </dsp:txBody>
      <dsp:txXfrm>
        <a:off x="4609655" y="1635487"/>
        <a:ext cx="1659484" cy="971510"/>
      </dsp:txXfrm>
    </dsp:sp>
    <dsp:sp modelId="{73D71D60-1776-409F-BEEB-89028C6E7240}">
      <dsp:nvSpPr>
        <dsp:cNvPr id="0" name=""/>
        <dsp:cNvSpPr/>
      </dsp:nvSpPr>
      <dsp:spPr>
        <a:xfrm rot="5400000">
          <a:off x="4285649" y="3715786"/>
          <a:ext cx="1282743" cy="15479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26C310-1A4F-4AB8-99C4-C01AF02B6731}">
      <dsp:nvSpPr>
        <dsp:cNvPr id="0" name=""/>
        <dsp:cNvSpPr/>
      </dsp:nvSpPr>
      <dsp:spPr>
        <a:xfrm>
          <a:off x="4579430" y="2895213"/>
          <a:ext cx="1719934" cy="103196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400" kern="1200" dirty="0">
              <a:latin typeface="Arial" panose="020B0604020202020204" pitchFamily="34" charset="0"/>
              <a:cs typeface="Arial" panose="020B0604020202020204" pitchFamily="34" charset="0"/>
            </a:rPr>
            <a:t>Целеустременост</a:t>
          </a:r>
        </a:p>
      </dsp:txBody>
      <dsp:txXfrm>
        <a:off x="4609655" y="2925438"/>
        <a:ext cx="1659484" cy="971510"/>
      </dsp:txXfrm>
    </dsp:sp>
    <dsp:sp modelId="{DA6495A8-8CDB-4B1C-A832-17B4E3C025D3}">
      <dsp:nvSpPr>
        <dsp:cNvPr id="0" name=""/>
        <dsp:cNvSpPr/>
      </dsp:nvSpPr>
      <dsp:spPr>
        <a:xfrm>
          <a:off x="4930624" y="4360761"/>
          <a:ext cx="2280305" cy="15479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0AB78E-7717-4DA4-BD07-23241F0CD796}">
      <dsp:nvSpPr>
        <dsp:cNvPr id="0" name=""/>
        <dsp:cNvSpPr/>
      </dsp:nvSpPr>
      <dsp:spPr>
        <a:xfrm>
          <a:off x="4579430" y="4185164"/>
          <a:ext cx="1719934" cy="103196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kern="1200" dirty="0">
              <a:latin typeface="Arial" panose="020B0604020202020204" pitchFamily="34" charset="0"/>
              <a:cs typeface="Arial" panose="020B0604020202020204" pitchFamily="34" charset="0"/>
            </a:rPr>
            <a:t>Планиране</a:t>
          </a:r>
        </a:p>
      </dsp:txBody>
      <dsp:txXfrm>
        <a:off x="4609655" y="4215389"/>
        <a:ext cx="1659484" cy="971510"/>
      </dsp:txXfrm>
    </dsp:sp>
    <dsp:sp modelId="{48CB5E06-BBAD-40B1-B62F-7116B99BD39C}">
      <dsp:nvSpPr>
        <dsp:cNvPr id="0" name=""/>
        <dsp:cNvSpPr/>
      </dsp:nvSpPr>
      <dsp:spPr>
        <a:xfrm rot="16200000">
          <a:off x="6573162" y="3715786"/>
          <a:ext cx="1282743" cy="15479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CCE4E2-CA65-49E8-96F5-A9AFA0356E2E}">
      <dsp:nvSpPr>
        <dsp:cNvPr id="0" name=""/>
        <dsp:cNvSpPr/>
      </dsp:nvSpPr>
      <dsp:spPr>
        <a:xfrm>
          <a:off x="6866943" y="4185164"/>
          <a:ext cx="1719934" cy="103196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kern="1200" dirty="0">
              <a:latin typeface="Arial" panose="020B0604020202020204" pitchFamily="34" charset="0"/>
              <a:cs typeface="Arial" panose="020B0604020202020204" pitchFamily="34" charset="0"/>
            </a:rPr>
            <a:t>Търпение</a:t>
          </a:r>
        </a:p>
      </dsp:txBody>
      <dsp:txXfrm>
        <a:off x="6897168" y="4215389"/>
        <a:ext cx="1659484" cy="971510"/>
      </dsp:txXfrm>
    </dsp:sp>
    <dsp:sp modelId="{8C379772-91EE-454B-B243-CE59B45BF15A}">
      <dsp:nvSpPr>
        <dsp:cNvPr id="0" name=""/>
        <dsp:cNvSpPr/>
      </dsp:nvSpPr>
      <dsp:spPr>
        <a:xfrm rot="16200000">
          <a:off x="6573162" y="2425835"/>
          <a:ext cx="1282743" cy="15479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688F88-FE25-4576-B03C-9FA82E1D6361}">
      <dsp:nvSpPr>
        <dsp:cNvPr id="0" name=""/>
        <dsp:cNvSpPr/>
      </dsp:nvSpPr>
      <dsp:spPr>
        <a:xfrm>
          <a:off x="6866943" y="2895213"/>
          <a:ext cx="1719934" cy="103196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kern="1200" dirty="0">
              <a:latin typeface="Arial" panose="020B0604020202020204" pitchFamily="34" charset="0"/>
              <a:cs typeface="Arial" panose="020B0604020202020204" pitchFamily="34" charset="0"/>
            </a:rPr>
            <a:t>Вяра</a:t>
          </a:r>
        </a:p>
      </dsp:txBody>
      <dsp:txXfrm>
        <a:off x="6897168" y="2925438"/>
        <a:ext cx="1659484" cy="971510"/>
      </dsp:txXfrm>
    </dsp:sp>
    <dsp:sp modelId="{AFD753AB-4A8C-4ABA-A71F-1AE5681873DE}">
      <dsp:nvSpPr>
        <dsp:cNvPr id="0" name=""/>
        <dsp:cNvSpPr/>
      </dsp:nvSpPr>
      <dsp:spPr>
        <a:xfrm rot="16200000">
          <a:off x="6573162" y="1135884"/>
          <a:ext cx="1282743" cy="15479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C818C7-AC4E-4F19-A1EF-DDF851EAF449}">
      <dsp:nvSpPr>
        <dsp:cNvPr id="0" name=""/>
        <dsp:cNvSpPr/>
      </dsp:nvSpPr>
      <dsp:spPr>
        <a:xfrm>
          <a:off x="6866943" y="1605262"/>
          <a:ext cx="1719934" cy="103196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500" kern="1200" dirty="0">
              <a:latin typeface="Arial" panose="020B0604020202020204" pitchFamily="34" charset="0"/>
              <a:cs typeface="Arial" panose="020B0604020202020204" pitchFamily="34" charset="0"/>
            </a:rPr>
            <a:t>Добротворчество</a:t>
          </a:r>
        </a:p>
      </dsp:txBody>
      <dsp:txXfrm>
        <a:off x="6897168" y="1635487"/>
        <a:ext cx="1659484" cy="971510"/>
      </dsp:txXfrm>
    </dsp:sp>
    <dsp:sp modelId="{E18B2E8D-FE90-48B6-BD2E-4A663D7732F1}">
      <dsp:nvSpPr>
        <dsp:cNvPr id="0" name=""/>
        <dsp:cNvSpPr/>
      </dsp:nvSpPr>
      <dsp:spPr>
        <a:xfrm>
          <a:off x="6866943" y="315311"/>
          <a:ext cx="1719934" cy="103196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kern="1200" dirty="0">
              <a:latin typeface="Arial" panose="020B0604020202020204" pitchFamily="34" charset="0"/>
              <a:cs typeface="Arial" panose="020B0604020202020204" pitchFamily="34" charset="0"/>
            </a:rPr>
            <a:t>Здраве</a:t>
          </a:r>
        </a:p>
      </dsp:txBody>
      <dsp:txXfrm>
        <a:off x="6897168" y="345536"/>
        <a:ext cx="1659484" cy="9715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4A744-BF22-41DB-8721-8033EF1A6320}" type="datetimeFigureOut">
              <a:rPr lang="bg-BG" smtClean="0"/>
              <a:t>15.10.2025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1C36A-02D3-40EC-98B0-E3052542421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93347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4A744-BF22-41DB-8721-8033EF1A6320}" type="datetimeFigureOut">
              <a:rPr lang="bg-BG" smtClean="0"/>
              <a:t>15.10.2025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1C36A-02D3-40EC-98B0-E3052542421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88382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4A744-BF22-41DB-8721-8033EF1A6320}" type="datetimeFigureOut">
              <a:rPr lang="bg-BG" smtClean="0"/>
              <a:t>15.10.2025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1C36A-02D3-40EC-98B0-E3052542421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74359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4A744-BF22-41DB-8721-8033EF1A6320}" type="datetimeFigureOut">
              <a:rPr lang="bg-BG" smtClean="0"/>
              <a:t>15.10.2025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1C36A-02D3-40EC-98B0-E3052542421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30788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4A744-BF22-41DB-8721-8033EF1A6320}" type="datetimeFigureOut">
              <a:rPr lang="bg-BG" smtClean="0"/>
              <a:t>15.10.2025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1C36A-02D3-40EC-98B0-E3052542421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99924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4A744-BF22-41DB-8721-8033EF1A6320}" type="datetimeFigureOut">
              <a:rPr lang="bg-BG" smtClean="0"/>
              <a:t>15.10.2025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1C36A-02D3-40EC-98B0-E3052542421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3493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4A744-BF22-41DB-8721-8033EF1A6320}" type="datetimeFigureOut">
              <a:rPr lang="bg-BG" smtClean="0"/>
              <a:t>15.10.2025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1C36A-02D3-40EC-98B0-E3052542421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24239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4A744-BF22-41DB-8721-8033EF1A6320}" type="datetimeFigureOut">
              <a:rPr lang="bg-BG" smtClean="0"/>
              <a:t>15.10.2025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1C36A-02D3-40EC-98B0-E3052542421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24277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4A744-BF22-41DB-8721-8033EF1A6320}" type="datetimeFigureOut">
              <a:rPr lang="bg-BG" smtClean="0"/>
              <a:t>15.10.2025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1C36A-02D3-40EC-98B0-E3052542421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73389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4A744-BF22-41DB-8721-8033EF1A6320}" type="datetimeFigureOut">
              <a:rPr lang="bg-BG" smtClean="0"/>
              <a:t>15.10.2025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1C36A-02D3-40EC-98B0-E3052542421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23352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4A744-BF22-41DB-8721-8033EF1A6320}" type="datetimeFigureOut">
              <a:rPr lang="bg-BG" smtClean="0"/>
              <a:t>15.10.2025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1C36A-02D3-40EC-98B0-E3052542421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34878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9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4A744-BF22-41DB-8721-8033EF1A6320}" type="datetimeFigureOut">
              <a:rPr lang="bg-BG" smtClean="0"/>
              <a:t>15.10.2025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1C36A-02D3-40EC-98B0-E3052542421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35737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6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7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8.png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3330" y="1150499"/>
            <a:ext cx="11404208" cy="2387600"/>
          </a:xfrm>
        </p:spPr>
        <p:txBody>
          <a:bodyPr>
            <a:no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тично поведение на работещите с деца и ученици</a:t>
            </a:r>
            <a:endParaRPr lang="bg-B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138" y="6038875"/>
            <a:ext cx="1587862" cy="68595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0062" y="4483334"/>
            <a:ext cx="11800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>
                <a:latin typeface="Arial" panose="020B0604020202020204" pitchFamily="34" charset="0"/>
                <a:cs typeface="Arial" panose="020B0604020202020204" pitchFamily="34" charset="0"/>
              </a:rPr>
              <a:t>Изготвили: Етична комисия при ОУ „Стоян Михайловски“ - Пловдив</a:t>
            </a:r>
          </a:p>
        </p:txBody>
      </p:sp>
    </p:spTree>
    <p:extLst>
      <p:ext uri="{BB962C8B-B14F-4D97-AF65-F5344CB8AC3E}">
        <p14:creationId xmlns:p14="http://schemas.microsoft.com/office/powerpoint/2010/main" val="895475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483" y="0"/>
            <a:ext cx="11437034" cy="1325563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Етично поведение на работещите с деца и ученици</a:t>
            </a:r>
            <a:endParaRPr lang="bg-BG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741" y="1020601"/>
            <a:ext cx="11814517" cy="81454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Съдържание</a:t>
            </a:r>
            <a:endParaRPr lang="bg-B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010" y="5713313"/>
            <a:ext cx="1587862" cy="6859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85371" y="2270639"/>
            <a:ext cx="1079550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„Добрият учител възпитава не само чрез думи, а чрез личен пример.“</a:t>
            </a:r>
          </a:p>
          <a:p>
            <a:pPr marL="342900" indent="-342900">
              <a:buAutoNum type="arabicPeriod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Етика</a:t>
            </a:r>
          </a:p>
          <a:p>
            <a:pPr marL="342900" indent="-342900">
              <a:buFontTx/>
              <a:buAutoNum type="arabicPeriod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Етично поведение в педагогическата професия</a:t>
            </a:r>
          </a:p>
          <a:p>
            <a:pPr marL="342900" indent="-342900">
              <a:buFontTx/>
              <a:buAutoNum type="arabicPeriod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Основни принципи и ценности в училището</a:t>
            </a:r>
            <a:endParaRPr lang="bg-BG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bg-BG" sz="2400" dirty="0">
                <a:latin typeface="Arial" panose="020B0604020202020204" pitchFamily="34" charset="0"/>
                <a:cs typeface="Arial" panose="020B0604020202020204" pitchFamily="34" charset="0"/>
              </a:rPr>
              <a:t>Етичен кодекс и Единни правила за служители, ученици и родители на  ОУ“Стоян Михайловски“</a:t>
            </a:r>
          </a:p>
          <a:p>
            <a:pPr marL="342900" indent="-342900">
              <a:buFontTx/>
              <a:buAutoNum type="arabicPeriod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Добри практики и инициативи в училището</a:t>
            </a:r>
            <a:endParaRPr lang="bg-BG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„Етиката не е правило, а начин на живот.“</a:t>
            </a:r>
            <a:endParaRPr lang="bg-BG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bg-B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endParaRPr lang="ru-RU" dirty="0"/>
          </a:p>
          <a:p>
            <a:pPr marL="342900" indent="-342900">
              <a:buAutoNum type="arabicPeriod"/>
            </a:pPr>
            <a:endParaRPr lang="ru-RU" dirty="0"/>
          </a:p>
          <a:p>
            <a:r>
              <a:rPr lang="bg-BG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91673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483" y="0"/>
            <a:ext cx="11437034" cy="1325563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Етично поведение на работещите с деца и ученици</a:t>
            </a:r>
            <a:endParaRPr lang="bg-BG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741" y="1020601"/>
            <a:ext cx="11814517" cy="8145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„Добрият учител възпитава не само чрез думи, а чрез личен пример.“</a:t>
            </a:r>
            <a:endParaRPr lang="bg-B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315" y="2344728"/>
            <a:ext cx="7469747" cy="42035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010" y="5713313"/>
            <a:ext cx="1587862" cy="68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614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483" y="0"/>
            <a:ext cx="11437034" cy="1325563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Етично поведение на работещите с деца и ученици</a:t>
            </a:r>
            <a:endParaRPr lang="bg-BG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4699" y="1063953"/>
            <a:ext cx="119473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„Добрият учител възпитава не само чрез думи, а чрез личен пример.“</a:t>
            </a:r>
            <a:endParaRPr lang="bg-BG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77483" y="2130567"/>
            <a:ext cx="3229820" cy="43064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24" y="1849674"/>
            <a:ext cx="3245476" cy="24341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7621" y="1943241"/>
            <a:ext cx="3125242" cy="41507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9522" y="4386088"/>
            <a:ext cx="3175678" cy="23817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353" y="6081891"/>
            <a:ext cx="1587862" cy="68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796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7087" y="4887040"/>
            <a:ext cx="2544719" cy="19074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483" y="0"/>
            <a:ext cx="11437034" cy="1325563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Етично поведение на работещите с деца и ученици</a:t>
            </a:r>
            <a:endParaRPr lang="bg-BG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4699" y="1063953"/>
            <a:ext cx="119473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„Добрият учител възпитава не само чрез думи, а чрез личен пример.“</a:t>
            </a:r>
            <a:endParaRPr lang="bg-BG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92" y="1789792"/>
            <a:ext cx="2112135" cy="28161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0606" y="4370068"/>
            <a:ext cx="3232597" cy="24244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5047" y="1724864"/>
            <a:ext cx="3299470" cy="247460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/>
          <a:srcRect b="20514"/>
          <a:stretch/>
        </p:blipFill>
        <p:spPr>
          <a:xfrm>
            <a:off x="2640435" y="1844456"/>
            <a:ext cx="2628078" cy="278530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30900" y="1789792"/>
            <a:ext cx="2281811" cy="304241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3718" y="4732546"/>
            <a:ext cx="3554569" cy="200118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8317" y="6161983"/>
            <a:ext cx="1587862" cy="68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82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483" y="0"/>
            <a:ext cx="11437034" cy="1325563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Етично поведение на работещите с деца и ученици</a:t>
            </a:r>
            <a:endParaRPr lang="bg-BG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4699" y="1063953"/>
            <a:ext cx="119473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„Добрият учител възпитава не само чрез думи, а чрез личен пример.“</a:t>
            </a:r>
            <a:endParaRPr lang="bg-BG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8433" y="2144948"/>
            <a:ext cx="5773061" cy="43297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365" y="1796604"/>
            <a:ext cx="3593205" cy="47909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468" y="6131766"/>
            <a:ext cx="1587862" cy="68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445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483" y="0"/>
            <a:ext cx="11437034" cy="1325563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Етично поведение на работещите с деца и ученици</a:t>
            </a:r>
            <a:endParaRPr lang="bg-BG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26883" y="1063953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  <a:endParaRPr lang="bg-BG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6924" y="2297633"/>
            <a:ext cx="106937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я се занимава с въпросите за това какво е правилно и грешно, добро и зло в човешките действия и избора на живот. </a:t>
            </a:r>
            <a:endParaRPr lang="bg-B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6517" y="1117814"/>
            <a:ext cx="10792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dirty="0">
                <a:latin typeface="Arial" panose="020B0604020202020204" pitchFamily="34" charset="0"/>
                <a:cs typeface="Arial" panose="020B0604020202020204" pitchFamily="34" charset="0"/>
              </a:rPr>
              <a:t>Етика</a:t>
            </a:r>
          </a:p>
        </p:txBody>
      </p:sp>
      <p:sp>
        <p:nvSpPr>
          <p:cNvPr id="8" name="Rectangle 7"/>
          <p:cNvSpPr/>
          <p:nvPr/>
        </p:nvSpPr>
        <p:spPr>
          <a:xfrm>
            <a:off x="716924" y="3639035"/>
            <a:ext cx="105520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Етиката се прилага и в изучаването на съвестта, приятелството, състраданието и други аспекти на човешкото съществуване. </a:t>
            </a:r>
            <a:endParaRPr lang="bg-B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081" y="6032422"/>
            <a:ext cx="1587862" cy="68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366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483" y="0"/>
            <a:ext cx="11437034" cy="1325563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Етично поведение на работещите с деца и ученици</a:t>
            </a:r>
            <a:endParaRPr lang="bg-BG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5169" y="2651126"/>
            <a:ext cx="10515600" cy="33246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400" dirty="0"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важение към личността на всяко дете;</a:t>
            </a: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Безпристрастност и равнопоставеност;</a:t>
            </a: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Опазване на личното достойнство и конфиденциалност;</a:t>
            </a: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Насърчаване на развитието, а не наказване на грешките.</a:t>
            </a:r>
            <a:endParaRPr lang="bg-BG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26883" y="1063953"/>
            <a:ext cx="82032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Етично поведение в педагогическата професия</a:t>
            </a:r>
            <a:endParaRPr lang="bg-BG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6838" y="5975797"/>
            <a:ext cx="1587862" cy="68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387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362" y="-261610"/>
            <a:ext cx="11437034" cy="1325563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Етично поведение на работещите с деца и ученици</a:t>
            </a:r>
            <a:endParaRPr lang="bg-BG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44066" y="802343"/>
            <a:ext cx="75296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Основни принципи и ценности в училището</a:t>
            </a:r>
            <a:endParaRPr lang="bg-BG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343364615"/>
              </p:ext>
            </p:extLst>
          </p:nvPr>
        </p:nvGraphicFramePr>
        <p:xfrm>
          <a:off x="596900" y="1511300"/>
          <a:ext cx="6502400" cy="5190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6583" y="5988879"/>
            <a:ext cx="1587862" cy="68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17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17574" y="111908"/>
            <a:ext cx="11353800" cy="957238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Етично поведение на работещите с деца и ученици</a:t>
            </a:r>
            <a:endParaRPr lang="bg-BG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517574" y="1069146"/>
            <a:ext cx="10515600" cy="518330"/>
          </a:xfrm>
        </p:spPr>
        <p:txBody>
          <a:bodyPr/>
          <a:lstStyle/>
          <a:p>
            <a:pPr marL="0" indent="0" algn="ctr">
              <a:buNone/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Етичен кодекс на работещите с деца </a:t>
            </a:r>
          </a:p>
        </p:txBody>
      </p:sp>
      <p:sp>
        <p:nvSpPr>
          <p:cNvPr id="2" name="Rectangle 1"/>
          <p:cNvSpPr/>
          <p:nvPr/>
        </p:nvSpPr>
        <p:spPr>
          <a:xfrm>
            <a:off x="411586" y="1677374"/>
            <a:ext cx="1114022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Моралният кодекс за работата с деца има за цел: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Да представят основните ценности и принципи, които работещите с деца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трябва да знаят и спазват в своята практика.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2. Да утвърдят волята и стремежа на работещите с деца за етичност в практическата им дейност.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3. Да насочват поведението и подпомогнат работещите с деца в решаването на етични дилеми, които срещат в своята практика.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4. Да очертаят моралните отговорности на работещите с деца: към детето, към семейството, помежду им и към обществото.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138" y="6172044"/>
            <a:ext cx="1587862" cy="68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54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17574" y="111908"/>
            <a:ext cx="11353800" cy="957238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Етично поведение на работещите с деца и ученици</a:t>
            </a:r>
            <a:endParaRPr lang="bg-BG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517574" y="1069145"/>
            <a:ext cx="10515600" cy="75670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Етичен кодекс на работещите с деца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основни ценности и принципи </a:t>
            </a:r>
          </a:p>
        </p:txBody>
      </p:sp>
      <p:sp>
        <p:nvSpPr>
          <p:cNvPr id="2" name="Rectangle 1"/>
          <p:cNvSpPr/>
          <p:nvPr/>
        </p:nvSpPr>
        <p:spPr>
          <a:xfrm>
            <a:off x="624361" y="1584553"/>
            <a:ext cx="1114022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Детството е изключително важен период от живота на човека.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Семейството с най - естествената среда за развитието на детето.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Всяко дете притежава неповторима уникалност и стойност.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На всяко дете е гарантирало правото на: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  - свобода на изразяване на мнение;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  - свобода на мисълта, съвестта и религия;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  - формиране на собствени възгледи в право да ги изразява свободно;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Всяко дете има право на закрила срещу нарушаващите неговото достойнство методи на възпитание, физическо, психическо или друго насилие или форми на въздействие.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138" y="6045462"/>
            <a:ext cx="1587862" cy="68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9257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17574" y="111908"/>
            <a:ext cx="11353800" cy="957238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Етично поведение на работещите с деца и ученици</a:t>
            </a:r>
            <a:endParaRPr lang="bg-BG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517574" y="1069146"/>
            <a:ext cx="10515600" cy="51833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Етичен кодекс на работещите с деца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основни ценности и принципи </a:t>
            </a:r>
          </a:p>
        </p:txBody>
      </p:sp>
      <p:sp>
        <p:nvSpPr>
          <p:cNvPr id="2" name="Rectangle 1"/>
          <p:cNvSpPr/>
          <p:nvPr/>
        </p:nvSpPr>
        <p:spPr>
          <a:xfrm>
            <a:off x="517574" y="1765276"/>
            <a:ext cx="1114022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Всяко дете има право на закрила за нормалното му физическо, умствено, нравствено и социално развитие.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Всяко дете и всяко семейство заслужават да бъдат подпомогнати да развият пълния си потенциал.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Във всички случаи да се защитават по най-добър начин интересите на детето.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Всяко дете, попаднало в риск, има нужда от специална закрила за извеждането му от рисковата ситуация.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Децата с изявени дарби се ползват от мерките за специална закрила.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Работещите с деца трябва да притежават определени личностни, морални и социални качества.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8183" y="5946613"/>
            <a:ext cx="1587862" cy="68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323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17574" y="111908"/>
            <a:ext cx="11353800" cy="957238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Етично поведение на работещите с деца и ученици</a:t>
            </a:r>
            <a:endParaRPr lang="bg-BG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270456" y="939373"/>
            <a:ext cx="11387342" cy="86268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Етичен кодекс на работещите с деца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морални отговорности към детето</a:t>
            </a:r>
          </a:p>
        </p:txBody>
      </p:sp>
      <p:sp>
        <p:nvSpPr>
          <p:cNvPr id="2" name="Rectangle 1"/>
          <p:cNvSpPr/>
          <p:nvPr/>
        </p:nvSpPr>
        <p:spPr>
          <a:xfrm>
            <a:off x="394014" y="1370715"/>
            <a:ext cx="1114022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Да основаваме практиката си на съвременните знания за детското развитие и познаването на индивидуалните особености на всяко дете.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Да разбираме и уважаваме уникалността на всяко дете.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Да създаваме безопасна и здравословна среда, която стимулира социалното, емоционалното и физическото развитие на детето.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Да подкрепяме правото на детето на свободно изразяване на мнение по всички въпроси от негов интерес.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Да осигуряваме на децата с увреждания равни възможности за достъп до адекватни грижи и образование.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138" y="6172044"/>
            <a:ext cx="1587862" cy="68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358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17574" y="111908"/>
            <a:ext cx="11353800" cy="957238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Етично поведение на работещите с деца и ученици</a:t>
            </a:r>
            <a:endParaRPr lang="bg-BG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270457" y="1069145"/>
            <a:ext cx="11387342" cy="86268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Етичен кодекс на работещите с деца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морални отговорности към детето</a:t>
            </a:r>
          </a:p>
        </p:txBody>
      </p:sp>
      <p:sp>
        <p:nvSpPr>
          <p:cNvPr id="2" name="Rectangle 1"/>
          <p:cNvSpPr/>
          <p:nvPr/>
        </p:nvSpPr>
        <p:spPr>
          <a:xfrm>
            <a:off x="394015" y="1670573"/>
            <a:ext cx="1114022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Да не участваме в практики, които не зачитат достойнството на детето или са опасни и вредни за физическото и емоционално му здраве и развитие.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Да не участваме в практики, които дискриминират по някакъв начин децата на основата на раса, етнически произход, религия, пол, националност, език, способности.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Да познаваме симптомите на насилие над дете - физическо, сексуално, вербално, емоционално малтретиране или занемаряване. Да познаваме и спазваме законите и процедурите, защитаващи детето от насилие.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926" y="6003393"/>
            <a:ext cx="1587862" cy="68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69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17574" y="111908"/>
            <a:ext cx="11353800" cy="957238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Етично поведение на работещите с деца и ученици</a:t>
            </a:r>
            <a:endParaRPr lang="bg-BG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517574" y="1970846"/>
            <a:ext cx="10515600" cy="15323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Единни правила за служители, ученици и родители на  ОУ“Стоян Михайловски“, свързани със случаите на тормоз за учебната 2025/2026г. </a:t>
            </a:r>
            <a:r>
              <a:rPr lang="bg-BG" b="1" cap="small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bg-BG" cap="smal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138" y="5983359"/>
            <a:ext cx="1587862" cy="68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7365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815" y="-158474"/>
            <a:ext cx="11437034" cy="1325563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Етично поведение на работещите с деца и ученици</a:t>
            </a:r>
            <a:endParaRPr lang="bg-BG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26883" y="1063953"/>
            <a:ext cx="84512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Добри практики и инициативи в училището</a:t>
            </a:r>
            <a:endParaRPr lang="bg-BG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138" y="6018964"/>
            <a:ext cx="1587862" cy="68595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27" y="1874423"/>
            <a:ext cx="2860987" cy="401190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112" y="1896190"/>
            <a:ext cx="3063838" cy="408511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259" y="1963588"/>
            <a:ext cx="2942053" cy="3922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1028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483" y="0"/>
            <a:ext cx="11437034" cy="1325563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Етично поведение на работещите с деца и ученици</a:t>
            </a:r>
            <a:endParaRPr lang="bg-BG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26883" y="1063953"/>
            <a:ext cx="87989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Добри практики и инициативи в училището</a:t>
            </a:r>
            <a:endParaRPr lang="bg-BG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667" y="1836320"/>
            <a:ext cx="2677301" cy="27038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464" y="1836320"/>
            <a:ext cx="2597286" cy="25972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t="31766" b="8843"/>
          <a:stretch/>
        </p:blipFill>
        <p:spPr>
          <a:xfrm>
            <a:off x="6342704" y="2252878"/>
            <a:ext cx="3100922" cy="18416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5525" y="2985481"/>
            <a:ext cx="2393392" cy="239339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/>
          <a:srcRect t="21730"/>
          <a:stretch/>
        </p:blipFill>
        <p:spPr>
          <a:xfrm>
            <a:off x="6573743" y="4546241"/>
            <a:ext cx="2757984" cy="215867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/>
          <a:srcRect t="18419" b="5540"/>
          <a:stretch/>
        </p:blipFill>
        <p:spPr>
          <a:xfrm>
            <a:off x="3698941" y="4760262"/>
            <a:ext cx="2557436" cy="19447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/>
          <a:srcRect t="14860" b="15087"/>
          <a:stretch/>
        </p:blipFill>
        <p:spPr>
          <a:xfrm>
            <a:off x="121093" y="4679675"/>
            <a:ext cx="3289037" cy="20955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138" y="6018964"/>
            <a:ext cx="1587862" cy="68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0375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483" y="0"/>
            <a:ext cx="11437034" cy="1325563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Етично поведение на работещите с деца и ученици</a:t>
            </a:r>
            <a:endParaRPr lang="bg-BG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26883" y="1063953"/>
            <a:ext cx="81936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Добри практики и инициативи в училището</a:t>
            </a:r>
            <a:endParaRPr lang="bg-BG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-553" t="5643" r="553" b="16614"/>
          <a:stretch/>
        </p:blipFill>
        <p:spPr>
          <a:xfrm>
            <a:off x="8426569" y="1735245"/>
            <a:ext cx="3125069" cy="428334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1980" y="4225759"/>
            <a:ext cx="4443449" cy="250594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1980" y="1587173"/>
            <a:ext cx="4331299" cy="243635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566" y="1735245"/>
            <a:ext cx="2761124" cy="490866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138" y="6085293"/>
            <a:ext cx="1587862" cy="68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4716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483" y="0"/>
            <a:ext cx="11437034" cy="1325563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Етично поведение на работещите с деца и ученици</a:t>
            </a:r>
            <a:endParaRPr lang="bg-BG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7483" y="1063953"/>
            <a:ext cx="111423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Добри практики и инициативи в училището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bg-BG" sz="2800" dirty="0">
                <a:latin typeface="Arial" panose="020B0604020202020204" pitchFamily="34" charset="0"/>
                <a:cs typeface="Arial" panose="020B0604020202020204" pitchFamily="34" charset="0"/>
              </a:rPr>
              <a:t>" Да играем заедно"!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52698"/>
            <a:ext cx="4064524" cy="304839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3982" y="2252698"/>
            <a:ext cx="2404636" cy="320618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8480" y="2252698"/>
            <a:ext cx="4212546" cy="315941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300" y="6043036"/>
            <a:ext cx="1587862" cy="68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4705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483" y="0"/>
            <a:ext cx="11437034" cy="1325563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Етично поведение на работещите с деца и ученици</a:t>
            </a:r>
            <a:endParaRPr lang="bg-BG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7483" y="1063953"/>
            <a:ext cx="114758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Добри практики и инициативи в училището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bg-BG" sz="2800" dirty="0">
                <a:latin typeface="Arial" panose="020B0604020202020204" pitchFamily="34" charset="0"/>
                <a:cs typeface="Arial" panose="020B0604020202020204" pitchFamily="34" charset="0"/>
              </a:rPr>
              <a:t>" Капачки за бъдеще"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bg-BG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72" y="1922505"/>
            <a:ext cx="3344511" cy="44593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3675" y="2389516"/>
            <a:ext cx="4018206" cy="30136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138" y="6038875"/>
            <a:ext cx="1587862" cy="6859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9772" y="1922505"/>
            <a:ext cx="3309969" cy="4413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8709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483" y="0"/>
            <a:ext cx="11437034" cy="1325563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Етично поведение на работещите с деца и ученици</a:t>
            </a:r>
            <a:endParaRPr lang="bg-BG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26883" y="1063953"/>
            <a:ext cx="81034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„Етиката не е правило, а начин на живот.“</a:t>
            </a:r>
            <a:endParaRPr lang="bg-BG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138" y="6038875"/>
            <a:ext cx="1587862" cy="685956"/>
          </a:xfrm>
          <a:prstGeom prst="rect">
            <a:avLst/>
          </a:prstGeom>
        </p:spPr>
      </p:pic>
      <p:pic>
        <p:nvPicPr>
          <p:cNvPr id="3" name="rados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89185" y="1944710"/>
            <a:ext cx="2564447" cy="478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796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483" y="0"/>
            <a:ext cx="11437034" cy="1325563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Етично поведение на работещите с деца и ученици</a:t>
            </a:r>
            <a:endParaRPr lang="bg-BG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26883" y="1063953"/>
            <a:ext cx="81034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„Етиката не е правило, а начин на живот.“</a:t>
            </a:r>
            <a:endParaRPr lang="bg-BG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138" y="6038875"/>
            <a:ext cx="1587862" cy="685956"/>
          </a:xfrm>
          <a:prstGeom prst="rect">
            <a:avLst/>
          </a:prstGeom>
        </p:spPr>
      </p:pic>
      <p:pic>
        <p:nvPicPr>
          <p:cNvPr id="3" name="zdravko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54002" y="1809852"/>
            <a:ext cx="3641502" cy="474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515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483" y="0"/>
            <a:ext cx="11437034" cy="1325563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Етично поведение на работещите с деца и ученици</a:t>
            </a:r>
            <a:endParaRPr lang="bg-BG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26883" y="1063953"/>
            <a:ext cx="81034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„Етиката не е правило, а начин на живот.“</a:t>
            </a:r>
            <a:endParaRPr lang="bg-BG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138" y="6038875"/>
            <a:ext cx="1587862" cy="685956"/>
          </a:xfrm>
          <a:prstGeom prst="rect">
            <a:avLst/>
          </a:prstGeom>
        </p:spPr>
      </p:pic>
      <p:pic>
        <p:nvPicPr>
          <p:cNvPr id="7" name="video_roditel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96572" y="1728107"/>
            <a:ext cx="8519886" cy="4792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753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483" y="0"/>
            <a:ext cx="11437034" cy="1325563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Етично поведение на работещите с деца и ученици</a:t>
            </a:r>
            <a:endParaRPr lang="bg-BG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26883" y="1063953"/>
            <a:ext cx="81034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„Етиката не е правило, а начин на живот.“</a:t>
            </a:r>
            <a:endParaRPr lang="bg-BG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694430267"/>
              </p:ext>
            </p:extLst>
          </p:nvPr>
        </p:nvGraphicFramePr>
        <p:xfrm>
          <a:off x="1528483" y="1447146"/>
          <a:ext cx="8591283" cy="5532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138" y="6038875"/>
            <a:ext cx="1587862" cy="68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2091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483" y="0"/>
            <a:ext cx="11437034" cy="1325563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Етично поведение на работещите с деца и ученици</a:t>
            </a:r>
            <a:endParaRPr lang="bg-BG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22083" y="2123495"/>
            <a:ext cx="1069243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Източници на информация:</a:t>
            </a:r>
          </a:p>
          <a:p>
            <a:r>
              <a:rPr lang="bg-BG" sz="2800" dirty="0">
                <a:latin typeface="Arial" panose="020B0604020202020204" pitchFamily="34" charset="0"/>
                <a:cs typeface="Arial" panose="020B0604020202020204" pitchFamily="34" charset="0"/>
              </a:rPr>
              <a:t>Етичен кодекс на  ОУ“Стоян Михайловски“</a:t>
            </a:r>
          </a:p>
          <a:p>
            <a:endParaRPr lang="bg-BG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138" y="6038875"/>
            <a:ext cx="1587862" cy="68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684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6100</TotalTime>
  <Words>1058</Words>
  <Application>Microsoft Office PowerPoint</Application>
  <PresentationFormat>Широк екран</PresentationFormat>
  <Paragraphs>139</Paragraphs>
  <Slides>25</Slides>
  <Notes>0</Notes>
  <HiddenSlides>0</HiddenSlides>
  <MMClips>3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Eтично поведение на работещите с деца и ученици</vt:lpstr>
      <vt:lpstr>Етично поведение на работещите с деца и ученици</vt:lpstr>
      <vt:lpstr>Етично поведение на работещите с деца и ученици</vt:lpstr>
      <vt:lpstr>Етично поведение на работещите с деца и ученици</vt:lpstr>
      <vt:lpstr>Етично поведение на работещите с деца и ученици</vt:lpstr>
      <vt:lpstr>Етично поведение на работещите с деца и ученици</vt:lpstr>
      <vt:lpstr>Етично поведение на работещите с деца и ученици</vt:lpstr>
      <vt:lpstr>Етично поведение на работещите с деца и ученици</vt:lpstr>
      <vt:lpstr>Етично поведение на работещите с деца и ученици</vt:lpstr>
      <vt:lpstr>Етично поведение на работещите с деца и ученици</vt:lpstr>
      <vt:lpstr>Етично поведение на работещите с деца и ученици</vt:lpstr>
      <vt:lpstr>Етично поведение на работещите с деца и ученици</vt:lpstr>
      <vt:lpstr>Етично поведение на работещите с деца и ученици</vt:lpstr>
      <vt:lpstr>Етично поведение на работещите с деца и ученици</vt:lpstr>
      <vt:lpstr>Етично поведение на работещите с деца и ученици</vt:lpstr>
      <vt:lpstr>Етично поведение на работещите с деца и ученици</vt:lpstr>
      <vt:lpstr>Етично поведение на работещите с деца и ученици</vt:lpstr>
      <vt:lpstr>Етично поведение на работещите с деца и ученици</vt:lpstr>
      <vt:lpstr>Етично поведение на работещите с деца и ученици</vt:lpstr>
      <vt:lpstr>Етично поведение на работещите с деца и ученици</vt:lpstr>
      <vt:lpstr>Етично поведение на работещите с деца и ученици</vt:lpstr>
      <vt:lpstr>Етично поведение на работещите с деца и ученици</vt:lpstr>
      <vt:lpstr>Етично поведение на работещите с деца и ученици</vt:lpstr>
      <vt:lpstr>Етично поведение на работещите с деца и ученици</vt:lpstr>
      <vt:lpstr>Етично поведение на работещите с деца и ученици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Eтично поведение на работещите с деца и ученици</dc:title>
  <dc:creator>Петя Т. Карабиберова</dc:creator>
  <cp:lastModifiedBy>Величка Д. Ингилизова</cp:lastModifiedBy>
  <cp:revision>45</cp:revision>
  <dcterms:created xsi:type="dcterms:W3CDTF">2025-10-08T18:50:33Z</dcterms:created>
  <dcterms:modified xsi:type="dcterms:W3CDTF">2025-10-15T15:22:43Z</dcterms:modified>
</cp:coreProperties>
</file>